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20"/>
  </p:notesMasterIdLst>
  <p:sldIdLst>
    <p:sldId id="2365" r:id="rId4"/>
    <p:sldId id="2366" r:id="rId5"/>
    <p:sldId id="2270" r:id="rId6"/>
    <p:sldId id="2439" r:id="rId7"/>
    <p:sldId id="2271" r:id="rId8"/>
    <p:sldId id="2295" r:id="rId9"/>
    <p:sldId id="2215" r:id="rId10"/>
    <p:sldId id="2241" r:id="rId11"/>
    <p:sldId id="1872" r:id="rId12"/>
    <p:sldId id="1873" r:id="rId13"/>
    <p:sldId id="1874" r:id="rId14"/>
    <p:sldId id="1875" r:id="rId15"/>
    <p:sldId id="1877" r:id="rId16"/>
    <p:sldId id="2219" r:id="rId17"/>
    <p:sldId id="2220" r:id="rId18"/>
    <p:sldId id="2242" r:id="rId19"/>
    <p:sldId id="2244" r:id="rId21"/>
    <p:sldId id="2273" r:id="rId22"/>
    <p:sldId id="1985" r:id="rId23"/>
    <p:sldId id="2221" r:id="rId24"/>
    <p:sldId id="2245" r:id="rId25"/>
    <p:sldId id="2275" r:id="rId26"/>
    <p:sldId id="1984" r:id="rId27"/>
    <p:sldId id="1990" r:id="rId28"/>
    <p:sldId id="1991" r:id="rId29"/>
    <p:sldId id="1992" r:id="rId30"/>
    <p:sldId id="2281" r:id="rId31"/>
    <p:sldId id="2277" r:id="rId32"/>
    <p:sldId id="2278" r:id="rId33"/>
    <p:sldId id="2279" r:id="rId34"/>
    <p:sldId id="1994" r:id="rId35"/>
    <p:sldId id="2298" r:id="rId36"/>
    <p:sldId id="1293" r:id="rId37"/>
    <p:sldId id="2250" r:id="rId38"/>
    <p:sldId id="2251" r:id="rId39"/>
    <p:sldId id="2252" r:id="rId40"/>
    <p:sldId id="2253" r:id="rId41"/>
    <p:sldId id="2254" r:id="rId42"/>
    <p:sldId id="2255" r:id="rId43"/>
    <p:sldId id="2256" r:id="rId44"/>
    <p:sldId id="2257" r:id="rId45"/>
    <p:sldId id="2230" r:id="rId46"/>
    <p:sldId id="2304" r:id="rId47"/>
    <p:sldId id="2303" r:id="rId48"/>
    <p:sldId id="2258" r:id="rId49"/>
    <p:sldId id="1606" r:id="rId50"/>
    <p:sldId id="2149" r:id="rId51"/>
    <p:sldId id="2234" r:id="rId52"/>
    <p:sldId id="1859" r:id="rId53"/>
    <p:sldId id="2259" r:id="rId54"/>
    <p:sldId id="2283" r:id="rId55"/>
    <p:sldId id="2151" r:id="rId56"/>
    <p:sldId id="2284" r:id="rId57"/>
    <p:sldId id="2285" r:id="rId58"/>
    <p:sldId id="2262" r:id="rId59"/>
    <p:sldId id="2286" r:id="rId60"/>
    <p:sldId id="2235" r:id="rId61"/>
    <p:sldId id="2287" r:id="rId62"/>
    <p:sldId id="2266" r:id="rId63"/>
    <p:sldId id="2156" r:id="rId64"/>
    <p:sldId id="2297" r:id="rId65"/>
    <p:sldId id="2158" r:id="rId66"/>
    <p:sldId id="2159" r:id="rId67"/>
    <p:sldId id="2160" r:id="rId68"/>
    <p:sldId id="2161" r:id="rId69"/>
    <p:sldId id="2162" r:id="rId70"/>
    <p:sldId id="2163" r:id="rId71"/>
    <p:sldId id="2290" r:id="rId72"/>
    <p:sldId id="2291" r:id="rId73"/>
    <p:sldId id="2144" r:id="rId74"/>
    <p:sldId id="2206" r:id="rId75"/>
    <p:sldId id="2292" r:id="rId76"/>
    <p:sldId id="2294" r:id="rId77"/>
    <p:sldId id="2207" r:id="rId78"/>
    <p:sldId id="472" r:id="rId79"/>
  </p:sldIdLst>
  <p:sldSz cx="12192000" cy="6858000"/>
  <p:notesSz cx="6858000" cy="9144000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6E5"/>
    <a:srgbClr val="FFFFFF"/>
    <a:srgbClr val="EAF3FA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55" autoAdjust="0"/>
    <p:restoredTop sz="93265" autoAdjust="0"/>
  </p:normalViewPr>
  <p:slideViewPr>
    <p:cSldViewPr snapToGrid="0">
      <p:cViewPr>
        <p:scale>
          <a:sx n="66" d="100"/>
          <a:sy n="66" d="100"/>
        </p:scale>
        <p:origin x="348" y="246"/>
      </p:cViewPr>
      <p:guideLst>
        <p:guide orient="horz" pos="2250"/>
        <p:guide pos="35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4" Type="http://schemas.openxmlformats.org/officeDocument/2006/relationships/tags" Target="tags/tag501.xml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0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20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241.xml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242.xml"/><Relationship Id="rId4" Type="http://schemas.openxmlformats.org/officeDocument/2006/relationships/image" Target="../media/image52.png"/><Relationship Id="rId3" Type="http://schemas.microsoft.com/office/2007/relationships/hdphoto" Target="../media/image51.wdp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243.xml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244.xml"/><Relationship Id="rId3" Type="http://schemas.microsoft.com/office/2007/relationships/hdphoto" Target="../media/image54.wdp"/><Relationship Id="rId2" Type="http://schemas.openxmlformats.org/officeDocument/2006/relationships/image" Target="../media/image53.png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245.xml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246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247.xml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49.xml"/><Relationship Id="rId5" Type="http://schemas.openxmlformats.org/officeDocument/2006/relationships/image" Target="../media/image4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tags" Target="../tags/tag248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346.xml"/><Relationship Id="rId98" Type="http://schemas.openxmlformats.org/officeDocument/2006/relationships/tags" Target="../tags/tag345.xml"/><Relationship Id="rId97" Type="http://schemas.openxmlformats.org/officeDocument/2006/relationships/tags" Target="../tags/tag344.xml"/><Relationship Id="rId96" Type="http://schemas.openxmlformats.org/officeDocument/2006/relationships/tags" Target="../tags/tag343.xml"/><Relationship Id="rId95" Type="http://schemas.openxmlformats.org/officeDocument/2006/relationships/tags" Target="../tags/tag342.xml"/><Relationship Id="rId94" Type="http://schemas.openxmlformats.org/officeDocument/2006/relationships/tags" Target="../tags/tag341.xml"/><Relationship Id="rId93" Type="http://schemas.openxmlformats.org/officeDocument/2006/relationships/tags" Target="../tags/tag340.xml"/><Relationship Id="rId92" Type="http://schemas.openxmlformats.org/officeDocument/2006/relationships/tags" Target="../tags/tag339.xml"/><Relationship Id="rId91" Type="http://schemas.openxmlformats.org/officeDocument/2006/relationships/tags" Target="../tags/tag338.xml"/><Relationship Id="rId90" Type="http://schemas.openxmlformats.org/officeDocument/2006/relationships/tags" Target="../tags/tag337.xml"/><Relationship Id="rId9" Type="http://schemas.openxmlformats.org/officeDocument/2006/relationships/tags" Target="../tags/tag256.xml"/><Relationship Id="rId89" Type="http://schemas.openxmlformats.org/officeDocument/2006/relationships/tags" Target="../tags/tag336.xml"/><Relationship Id="rId88" Type="http://schemas.openxmlformats.org/officeDocument/2006/relationships/tags" Target="../tags/tag335.xml"/><Relationship Id="rId87" Type="http://schemas.openxmlformats.org/officeDocument/2006/relationships/tags" Target="../tags/tag334.xml"/><Relationship Id="rId86" Type="http://schemas.openxmlformats.org/officeDocument/2006/relationships/tags" Target="../tags/tag333.xml"/><Relationship Id="rId85" Type="http://schemas.openxmlformats.org/officeDocument/2006/relationships/tags" Target="../tags/tag332.xml"/><Relationship Id="rId84" Type="http://schemas.openxmlformats.org/officeDocument/2006/relationships/tags" Target="../tags/tag331.xml"/><Relationship Id="rId83" Type="http://schemas.openxmlformats.org/officeDocument/2006/relationships/tags" Target="../tags/tag330.xml"/><Relationship Id="rId82" Type="http://schemas.openxmlformats.org/officeDocument/2006/relationships/tags" Target="../tags/tag329.xml"/><Relationship Id="rId81" Type="http://schemas.openxmlformats.org/officeDocument/2006/relationships/tags" Target="../tags/tag328.xml"/><Relationship Id="rId80" Type="http://schemas.openxmlformats.org/officeDocument/2006/relationships/tags" Target="../tags/tag327.xml"/><Relationship Id="rId8" Type="http://schemas.openxmlformats.org/officeDocument/2006/relationships/tags" Target="../tags/tag255.xml"/><Relationship Id="rId79" Type="http://schemas.openxmlformats.org/officeDocument/2006/relationships/tags" Target="../tags/tag326.xml"/><Relationship Id="rId78" Type="http://schemas.openxmlformats.org/officeDocument/2006/relationships/tags" Target="../tags/tag325.xml"/><Relationship Id="rId77" Type="http://schemas.openxmlformats.org/officeDocument/2006/relationships/tags" Target="../tags/tag324.xml"/><Relationship Id="rId76" Type="http://schemas.openxmlformats.org/officeDocument/2006/relationships/tags" Target="../tags/tag323.xml"/><Relationship Id="rId75" Type="http://schemas.openxmlformats.org/officeDocument/2006/relationships/tags" Target="../tags/tag322.xml"/><Relationship Id="rId74" Type="http://schemas.openxmlformats.org/officeDocument/2006/relationships/tags" Target="../tags/tag321.xml"/><Relationship Id="rId73" Type="http://schemas.openxmlformats.org/officeDocument/2006/relationships/tags" Target="../tags/tag320.xml"/><Relationship Id="rId72" Type="http://schemas.openxmlformats.org/officeDocument/2006/relationships/tags" Target="../tags/tag319.xml"/><Relationship Id="rId71" Type="http://schemas.openxmlformats.org/officeDocument/2006/relationships/tags" Target="../tags/tag318.xml"/><Relationship Id="rId70" Type="http://schemas.openxmlformats.org/officeDocument/2006/relationships/tags" Target="../tags/tag317.xml"/><Relationship Id="rId7" Type="http://schemas.openxmlformats.org/officeDocument/2006/relationships/tags" Target="../tags/tag254.xml"/><Relationship Id="rId69" Type="http://schemas.openxmlformats.org/officeDocument/2006/relationships/tags" Target="../tags/tag316.xml"/><Relationship Id="rId68" Type="http://schemas.openxmlformats.org/officeDocument/2006/relationships/tags" Target="../tags/tag315.xml"/><Relationship Id="rId67" Type="http://schemas.openxmlformats.org/officeDocument/2006/relationships/tags" Target="../tags/tag314.xml"/><Relationship Id="rId66" Type="http://schemas.openxmlformats.org/officeDocument/2006/relationships/tags" Target="../tags/tag313.xml"/><Relationship Id="rId65" Type="http://schemas.openxmlformats.org/officeDocument/2006/relationships/tags" Target="../tags/tag312.xml"/><Relationship Id="rId64" Type="http://schemas.openxmlformats.org/officeDocument/2006/relationships/tags" Target="../tags/tag311.xml"/><Relationship Id="rId63" Type="http://schemas.openxmlformats.org/officeDocument/2006/relationships/tags" Target="../tags/tag310.xml"/><Relationship Id="rId62" Type="http://schemas.openxmlformats.org/officeDocument/2006/relationships/tags" Target="../tags/tag309.xml"/><Relationship Id="rId61" Type="http://schemas.openxmlformats.org/officeDocument/2006/relationships/tags" Target="../tags/tag308.xml"/><Relationship Id="rId60" Type="http://schemas.openxmlformats.org/officeDocument/2006/relationships/tags" Target="../tags/tag307.xml"/><Relationship Id="rId6" Type="http://schemas.openxmlformats.org/officeDocument/2006/relationships/tags" Target="../tags/tag253.xml"/><Relationship Id="rId59" Type="http://schemas.openxmlformats.org/officeDocument/2006/relationships/tags" Target="../tags/tag306.xml"/><Relationship Id="rId58" Type="http://schemas.openxmlformats.org/officeDocument/2006/relationships/tags" Target="../tags/tag305.xml"/><Relationship Id="rId57" Type="http://schemas.openxmlformats.org/officeDocument/2006/relationships/tags" Target="../tags/tag304.xml"/><Relationship Id="rId56" Type="http://schemas.openxmlformats.org/officeDocument/2006/relationships/tags" Target="../tags/tag303.xml"/><Relationship Id="rId55" Type="http://schemas.openxmlformats.org/officeDocument/2006/relationships/tags" Target="../tags/tag302.xml"/><Relationship Id="rId54" Type="http://schemas.openxmlformats.org/officeDocument/2006/relationships/tags" Target="../tags/tag301.xml"/><Relationship Id="rId53" Type="http://schemas.openxmlformats.org/officeDocument/2006/relationships/tags" Target="../tags/tag300.xml"/><Relationship Id="rId52" Type="http://schemas.openxmlformats.org/officeDocument/2006/relationships/tags" Target="../tags/tag299.xml"/><Relationship Id="rId51" Type="http://schemas.openxmlformats.org/officeDocument/2006/relationships/tags" Target="../tags/tag298.xml"/><Relationship Id="rId50" Type="http://schemas.openxmlformats.org/officeDocument/2006/relationships/tags" Target="../tags/tag297.xml"/><Relationship Id="rId5" Type="http://schemas.openxmlformats.org/officeDocument/2006/relationships/tags" Target="../tags/tag252.xml"/><Relationship Id="rId49" Type="http://schemas.openxmlformats.org/officeDocument/2006/relationships/tags" Target="../tags/tag296.xml"/><Relationship Id="rId48" Type="http://schemas.openxmlformats.org/officeDocument/2006/relationships/tags" Target="../tags/tag295.xml"/><Relationship Id="rId47" Type="http://schemas.openxmlformats.org/officeDocument/2006/relationships/tags" Target="../tags/tag294.xml"/><Relationship Id="rId46" Type="http://schemas.openxmlformats.org/officeDocument/2006/relationships/tags" Target="../tags/tag293.xml"/><Relationship Id="rId45" Type="http://schemas.openxmlformats.org/officeDocument/2006/relationships/tags" Target="../tags/tag292.xml"/><Relationship Id="rId44" Type="http://schemas.openxmlformats.org/officeDocument/2006/relationships/tags" Target="../tags/tag291.xml"/><Relationship Id="rId43" Type="http://schemas.openxmlformats.org/officeDocument/2006/relationships/tags" Target="../tags/tag290.xml"/><Relationship Id="rId42" Type="http://schemas.openxmlformats.org/officeDocument/2006/relationships/tags" Target="../tags/tag289.xml"/><Relationship Id="rId41" Type="http://schemas.openxmlformats.org/officeDocument/2006/relationships/tags" Target="../tags/tag288.xml"/><Relationship Id="rId40" Type="http://schemas.openxmlformats.org/officeDocument/2006/relationships/tags" Target="../tags/tag287.xml"/><Relationship Id="rId4" Type="http://schemas.openxmlformats.org/officeDocument/2006/relationships/tags" Target="../tags/tag251.xml"/><Relationship Id="rId39" Type="http://schemas.openxmlformats.org/officeDocument/2006/relationships/tags" Target="../tags/tag286.xml"/><Relationship Id="rId38" Type="http://schemas.openxmlformats.org/officeDocument/2006/relationships/tags" Target="../tags/tag285.xml"/><Relationship Id="rId37" Type="http://schemas.openxmlformats.org/officeDocument/2006/relationships/tags" Target="../tags/tag284.xml"/><Relationship Id="rId36" Type="http://schemas.openxmlformats.org/officeDocument/2006/relationships/tags" Target="../tags/tag283.xml"/><Relationship Id="rId35" Type="http://schemas.openxmlformats.org/officeDocument/2006/relationships/tags" Target="../tags/tag282.xml"/><Relationship Id="rId34" Type="http://schemas.openxmlformats.org/officeDocument/2006/relationships/tags" Target="../tags/tag281.xml"/><Relationship Id="rId33" Type="http://schemas.openxmlformats.org/officeDocument/2006/relationships/tags" Target="../tags/tag280.xml"/><Relationship Id="rId32" Type="http://schemas.openxmlformats.org/officeDocument/2006/relationships/tags" Target="../tags/tag279.xml"/><Relationship Id="rId31" Type="http://schemas.openxmlformats.org/officeDocument/2006/relationships/tags" Target="../tags/tag278.xml"/><Relationship Id="rId30" Type="http://schemas.openxmlformats.org/officeDocument/2006/relationships/tags" Target="../tags/tag277.xml"/><Relationship Id="rId3" Type="http://schemas.openxmlformats.org/officeDocument/2006/relationships/tags" Target="../tags/tag250.xml"/><Relationship Id="rId29" Type="http://schemas.openxmlformats.org/officeDocument/2006/relationships/tags" Target="../tags/tag276.xml"/><Relationship Id="rId28" Type="http://schemas.openxmlformats.org/officeDocument/2006/relationships/tags" Target="../tags/tag275.xml"/><Relationship Id="rId27" Type="http://schemas.openxmlformats.org/officeDocument/2006/relationships/tags" Target="../tags/tag274.xml"/><Relationship Id="rId26" Type="http://schemas.openxmlformats.org/officeDocument/2006/relationships/tags" Target="../tags/tag273.xml"/><Relationship Id="rId25" Type="http://schemas.openxmlformats.org/officeDocument/2006/relationships/tags" Target="../tags/tag272.xml"/><Relationship Id="rId24" Type="http://schemas.openxmlformats.org/officeDocument/2006/relationships/tags" Target="../tags/tag271.xml"/><Relationship Id="rId23" Type="http://schemas.openxmlformats.org/officeDocument/2006/relationships/tags" Target="../tags/tag270.xml"/><Relationship Id="rId22" Type="http://schemas.openxmlformats.org/officeDocument/2006/relationships/tags" Target="../tags/tag269.xml"/><Relationship Id="rId21" Type="http://schemas.openxmlformats.org/officeDocument/2006/relationships/tags" Target="../tags/tag268.xml"/><Relationship Id="rId20" Type="http://schemas.openxmlformats.org/officeDocument/2006/relationships/tags" Target="../tags/tag267.xml"/><Relationship Id="rId2" Type="http://schemas.openxmlformats.org/officeDocument/2006/relationships/image" Target="../media/image12.jpeg"/><Relationship Id="rId19" Type="http://schemas.openxmlformats.org/officeDocument/2006/relationships/tags" Target="../tags/tag266.xml"/><Relationship Id="rId18" Type="http://schemas.openxmlformats.org/officeDocument/2006/relationships/tags" Target="../tags/tag265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59.xml"/><Relationship Id="rId119" Type="http://schemas.openxmlformats.org/officeDocument/2006/relationships/image" Target="../media/image4.png"/><Relationship Id="rId118" Type="http://schemas.openxmlformats.org/officeDocument/2006/relationships/tags" Target="../tags/tag365.xml"/><Relationship Id="rId117" Type="http://schemas.openxmlformats.org/officeDocument/2006/relationships/tags" Target="../tags/tag364.xml"/><Relationship Id="rId116" Type="http://schemas.openxmlformats.org/officeDocument/2006/relationships/tags" Target="../tags/tag363.xml"/><Relationship Id="rId115" Type="http://schemas.openxmlformats.org/officeDocument/2006/relationships/tags" Target="../tags/tag362.xml"/><Relationship Id="rId114" Type="http://schemas.openxmlformats.org/officeDocument/2006/relationships/tags" Target="../tags/tag361.xml"/><Relationship Id="rId113" Type="http://schemas.openxmlformats.org/officeDocument/2006/relationships/tags" Target="../tags/tag360.xml"/><Relationship Id="rId112" Type="http://schemas.openxmlformats.org/officeDocument/2006/relationships/tags" Target="../tags/tag359.xml"/><Relationship Id="rId111" Type="http://schemas.openxmlformats.org/officeDocument/2006/relationships/tags" Target="../tags/tag358.xml"/><Relationship Id="rId110" Type="http://schemas.openxmlformats.org/officeDocument/2006/relationships/tags" Target="../tags/tag357.xml"/><Relationship Id="rId11" Type="http://schemas.openxmlformats.org/officeDocument/2006/relationships/tags" Target="../tags/tag258.xml"/><Relationship Id="rId109" Type="http://schemas.openxmlformats.org/officeDocument/2006/relationships/tags" Target="../tags/tag356.xml"/><Relationship Id="rId108" Type="http://schemas.openxmlformats.org/officeDocument/2006/relationships/tags" Target="../tags/tag355.xml"/><Relationship Id="rId107" Type="http://schemas.openxmlformats.org/officeDocument/2006/relationships/tags" Target="../tags/tag354.xml"/><Relationship Id="rId106" Type="http://schemas.openxmlformats.org/officeDocument/2006/relationships/tags" Target="../tags/tag353.xml"/><Relationship Id="rId105" Type="http://schemas.openxmlformats.org/officeDocument/2006/relationships/tags" Target="../tags/tag352.xml"/><Relationship Id="rId104" Type="http://schemas.openxmlformats.org/officeDocument/2006/relationships/tags" Target="../tags/tag351.xml"/><Relationship Id="rId103" Type="http://schemas.openxmlformats.org/officeDocument/2006/relationships/tags" Target="../tags/tag350.xml"/><Relationship Id="rId102" Type="http://schemas.openxmlformats.org/officeDocument/2006/relationships/tags" Target="../tags/tag349.xml"/><Relationship Id="rId101" Type="http://schemas.openxmlformats.org/officeDocument/2006/relationships/tags" Target="../tags/tag348.xml"/><Relationship Id="rId100" Type="http://schemas.openxmlformats.org/officeDocument/2006/relationships/tags" Target="../tags/tag347.xml"/><Relationship Id="rId10" Type="http://schemas.openxmlformats.org/officeDocument/2006/relationships/tags" Target="../tags/tag257.xml"/><Relationship Id="rId1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66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64.jpeg"/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8.jpeg"/><Relationship Id="rId5" Type="http://schemas.openxmlformats.org/officeDocument/2006/relationships/image" Target="../media/image70.jpeg"/><Relationship Id="rId4" Type="http://schemas.openxmlformats.org/officeDocument/2006/relationships/image" Target="../media/image87.jpeg"/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Relationship Id="rId3" Type="http://schemas.openxmlformats.org/officeDocument/2006/relationships/image" Target="../media/image90.jpeg"/><Relationship Id="rId2" Type="http://schemas.openxmlformats.org/officeDocument/2006/relationships/image" Target="../media/image4.png"/><Relationship Id="rId1" Type="http://schemas.openxmlformats.org/officeDocument/2006/relationships/image" Target="../media/image89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67.xml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68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71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72.xml"/><Relationship Id="rId3" Type="http://schemas.openxmlformats.org/officeDocument/2006/relationships/image" Target="../media/image94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73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74.xml"/><Relationship Id="rId1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75.xml"/><Relationship Id="rId3" Type="http://schemas.openxmlformats.org/officeDocument/2006/relationships/image" Target="../media/image94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audio" Target="../media/audio1.wav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tags" Target="../tags/tag221.xml"/><Relationship Id="rId98" Type="http://schemas.openxmlformats.org/officeDocument/2006/relationships/tags" Target="../tags/tag220.xml"/><Relationship Id="rId97" Type="http://schemas.openxmlformats.org/officeDocument/2006/relationships/tags" Target="../tags/tag219.xml"/><Relationship Id="rId96" Type="http://schemas.openxmlformats.org/officeDocument/2006/relationships/tags" Target="../tags/tag218.xml"/><Relationship Id="rId95" Type="http://schemas.openxmlformats.org/officeDocument/2006/relationships/tags" Target="../tags/tag217.xml"/><Relationship Id="rId94" Type="http://schemas.openxmlformats.org/officeDocument/2006/relationships/tags" Target="../tags/tag216.xml"/><Relationship Id="rId93" Type="http://schemas.openxmlformats.org/officeDocument/2006/relationships/tags" Target="../tags/tag215.xml"/><Relationship Id="rId92" Type="http://schemas.openxmlformats.org/officeDocument/2006/relationships/tags" Target="../tags/tag214.xml"/><Relationship Id="rId91" Type="http://schemas.openxmlformats.org/officeDocument/2006/relationships/tags" Target="../tags/tag213.xml"/><Relationship Id="rId90" Type="http://schemas.openxmlformats.org/officeDocument/2006/relationships/tags" Target="../tags/tag212.xml"/><Relationship Id="rId9" Type="http://schemas.openxmlformats.org/officeDocument/2006/relationships/tags" Target="../tags/tag131.xml"/><Relationship Id="rId89" Type="http://schemas.openxmlformats.org/officeDocument/2006/relationships/tags" Target="../tags/tag211.xml"/><Relationship Id="rId88" Type="http://schemas.openxmlformats.org/officeDocument/2006/relationships/tags" Target="../tags/tag210.xml"/><Relationship Id="rId87" Type="http://schemas.openxmlformats.org/officeDocument/2006/relationships/tags" Target="../tags/tag209.xml"/><Relationship Id="rId86" Type="http://schemas.openxmlformats.org/officeDocument/2006/relationships/tags" Target="../tags/tag208.xml"/><Relationship Id="rId85" Type="http://schemas.openxmlformats.org/officeDocument/2006/relationships/tags" Target="../tags/tag207.xml"/><Relationship Id="rId84" Type="http://schemas.openxmlformats.org/officeDocument/2006/relationships/tags" Target="../tags/tag206.xml"/><Relationship Id="rId83" Type="http://schemas.openxmlformats.org/officeDocument/2006/relationships/tags" Target="../tags/tag205.xml"/><Relationship Id="rId82" Type="http://schemas.openxmlformats.org/officeDocument/2006/relationships/tags" Target="../tags/tag204.xml"/><Relationship Id="rId81" Type="http://schemas.openxmlformats.org/officeDocument/2006/relationships/tags" Target="../tags/tag203.xml"/><Relationship Id="rId80" Type="http://schemas.openxmlformats.org/officeDocument/2006/relationships/tags" Target="../tags/tag202.xml"/><Relationship Id="rId8" Type="http://schemas.openxmlformats.org/officeDocument/2006/relationships/tags" Target="../tags/tag130.xml"/><Relationship Id="rId79" Type="http://schemas.openxmlformats.org/officeDocument/2006/relationships/tags" Target="../tags/tag201.xml"/><Relationship Id="rId78" Type="http://schemas.openxmlformats.org/officeDocument/2006/relationships/tags" Target="../tags/tag200.xml"/><Relationship Id="rId77" Type="http://schemas.openxmlformats.org/officeDocument/2006/relationships/tags" Target="../tags/tag199.xml"/><Relationship Id="rId76" Type="http://schemas.openxmlformats.org/officeDocument/2006/relationships/tags" Target="../tags/tag198.xml"/><Relationship Id="rId75" Type="http://schemas.openxmlformats.org/officeDocument/2006/relationships/tags" Target="../tags/tag197.xml"/><Relationship Id="rId74" Type="http://schemas.openxmlformats.org/officeDocument/2006/relationships/tags" Target="../tags/tag196.xml"/><Relationship Id="rId73" Type="http://schemas.openxmlformats.org/officeDocument/2006/relationships/tags" Target="../tags/tag195.xml"/><Relationship Id="rId72" Type="http://schemas.openxmlformats.org/officeDocument/2006/relationships/tags" Target="../tags/tag194.xml"/><Relationship Id="rId71" Type="http://schemas.openxmlformats.org/officeDocument/2006/relationships/tags" Target="../tags/tag193.xml"/><Relationship Id="rId70" Type="http://schemas.openxmlformats.org/officeDocument/2006/relationships/tags" Target="../tags/tag192.xml"/><Relationship Id="rId7" Type="http://schemas.openxmlformats.org/officeDocument/2006/relationships/tags" Target="../tags/tag129.xml"/><Relationship Id="rId69" Type="http://schemas.openxmlformats.org/officeDocument/2006/relationships/tags" Target="../tags/tag191.xml"/><Relationship Id="rId68" Type="http://schemas.openxmlformats.org/officeDocument/2006/relationships/tags" Target="../tags/tag190.xml"/><Relationship Id="rId67" Type="http://schemas.openxmlformats.org/officeDocument/2006/relationships/tags" Target="../tags/tag189.xml"/><Relationship Id="rId66" Type="http://schemas.openxmlformats.org/officeDocument/2006/relationships/tags" Target="../tags/tag188.xml"/><Relationship Id="rId65" Type="http://schemas.openxmlformats.org/officeDocument/2006/relationships/tags" Target="../tags/tag187.xml"/><Relationship Id="rId64" Type="http://schemas.openxmlformats.org/officeDocument/2006/relationships/tags" Target="../tags/tag186.xml"/><Relationship Id="rId63" Type="http://schemas.openxmlformats.org/officeDocument/2006/relationships/tags" Target="../tags/tag185.xml"/><Relationship Id="rId62" Type="http://schemas.openxmlformats.org/officeDocument/2006/relationships/tags" Target="../tags/tag184.xml"/><Relationship Id="rId61" Type="http://schemas.openxmlformats.org/officeDocument/2006/relationships/tags" Target="../tags/tag183.xml"/><Relationship Id="rId60" Type="http://schemas.openxmlformats.org/officeDocument/2006/relationships/tags" Target="../tags/tag182.xml"/><Relationship Id="rId6" Type="http://schemas.openxmlformats.org/officeDocument/2006/relationships/tags" Target="../tags/tag128.xml"/><Relationship Id="rId59" Type="http://schemas.openxmlformats.org/officeDocument/2006/relationships/tags" Target="../tags/tag181.xml"/><Relationship Id="rId58" Type="http://schemas.openxmlformats.org/officeDocument/2006/relationships/tags" Target="../tags/tag180.xml"/><Relationship Id="rId57" Type="http://schemas.openxmlformats.org/officeDocument/2006/relationships/tags" Target="../tags/tag179.xml"/><Relationship Id="rId56" Type="http://schemas.openxmlformats.org/officeDocument/2006/relationships/tags" Target="../tags/tag178.xml"/><Relationship Id="rId55" Type="http://schemas.openxmlformats.org/officeDocument/2006/relationships/tags" Target="../tags/tag177.xml"/><Relationship Id="rId54" Type="http://schemas.openxmlformats.org/officeDocument/2006/relationships/tags" Target="../tags/tag176.xml"/><Relationship Id="rId53" Type="http://schemas.openxmlformats.org/officeDocument/2006/relationships/tags" Target="../tags/tag175.xml"/><Relationship Id="rId52" Type="http://schemas.openxmlformats.org/officeDocument/2006/relationships/tags" Target="../tags/tag174.xml"/><Relationship Id="rId51" Type="http://schemas.openxmlformats.org/officeDocument/2006/relationships/tags" Target="../tags/tag173.xml"/><Relationship Id="rId50" Type="http://schemas.openxmlformats.org/officeDocument/2006/relationships/tags" Target="../tags/tag172.xml"/><Relationship Id="rId5" Type="http://schemas.openxmlformats.org/officeDocument/2006/relationships/tags" Target="../tags/tag127.xml"/><Relationship Id="rId49" Type="http://schemas.openxmlformats.org/officeDocument/2006/relationships/tags" Target="../tags/tag171.xml"/><Relationship Id="rId48" Type="http://schemas.openxmlformats.org/officeDocument/2006/relationships/tags" Target="../tags/tag170.xml"/><Relationship Id="rId47" Type="http://schemas.openxmlformats.org/officeDocument/2006/relationships/tags" Target="../tags/tag169.xml"/><Relationship Id="rId46" Type="http://schemas.openxmlformats.org/officeDocument/2006/relationships/tags" Target="../tags/tag168.xml"/><Relationship Id="rId45" Type="http://schemas.openxmlformats.org/officeDocument/2006/relationships/tags" Target="../tags/tag167.xml"/><Relationship Id="rId44" Type="http://schemas.openxmlformats.org/officeDocument/2006/relationships/tags" Target="../tags/tag166.xml"/><Relationship Id="rId43" Type="http://schemas.openxmlformats.org/officeDocument/2006/relationships/tags" Target="../tags/tag165.xml"/><Relationship Id="rId42" Type="http://schemas.openxmlformats.org/officeDocument/2006/relationships/tags" Target="../tags/tag164.xml"/><Relationship Id="rId41" Type="http://schemas.openxmlformats.org/officeDocument/2006/relationships/tags" Target="../tags/tag163.xml"/><Relationship Id="rId40" Type="http://schemas.openxmlformats.org/officeDocument/2006/relationships/tags" Target="../tags/tag162.xml"/><Relationship Id="rId4" Type="http://schemas.openxmlformats.org/officeDocument/2006/relationships/tags" Target="../tags/tag126.xml"/><Relationship Id="rId39" Type="http://schemas.openxmlformats.org/officeDocument/2006/relationships/tags" Target="../tags/tag161.xml"/><Relationship Id="rId38" Type="http://schemas.openxmlformats.org/officeDocument/2006/relationships/tags" Target="../tags/tag160.xml"/><Relationship Id="rId37" Type="http://schemas.openxmlformats.org/officeDocument/2006/relationships/tags" Target="../tags/tag159.xml"/><Relationship Id="rId36" Type="http://schemas.openxmlformats.org/officeDocument/2006/relationships/tags" Target="../tags/tag158.xml"/><Relationship Id="rId35" Type="http://schemas.openxmlformats.org/officeDocument/2006/relationships/tags" Target="../tags/tag157.xml"/><Relationship Id="rId34" Type="http://schemas.openxmlformats.org/officeDocument/2006/relationships/tags" Target="../tags/tag156.xml"/><Relationship Id="rId33" Type="http://schemas.openxmlformats.org/officeDocument/2006/relationships/tags" Target="../tags/tag155.xml"/><Relationship Id="rId32" Type="http://schemas.openxmlformats.org/officeDocument/2006/relationships/tags" Target="../tags/tag154.xml"/><Relationship Id="rId31" Type="http://schemas.openxmlformats.org/officeDocument/2006/relationships/tags" Target="../tags/tag153.xml"/><Relationship Id="rId30" Type="http://schemas.openxmlformats.org/officeDocument/2006/relationships/tags" Target="../tags/tag152.xml"/><Relationship Id="rId3" Type="http://schemas.openxmlformats.org/officeDocument/2006/relationships/tags" Target="../tags/tag125.xml"/><Relationship Id="rId29" Type="http://schemas.openxmlformats.org/officeDocument/2006/relationships/tags" Target="../tags/tag151.xml"/><Relationship Id="rId28" Type="http://schemas.openxmlformats.org/officeDocument/2006/relationships/tags" Target="../tags/tag150.xml"/><Relationship Id="rId27" Type="http://schemas.openxmlformats.org/officeDocument/2006/relationships/tags" Target="../tags/tag149.xml"/><Relationship Id="rId26" Type="http://schemas.openxmlformats.org/officeDocument/2006/relationships/tags" Target="../tags/tag148.xml"/><Relationship Id="rId25" Type="http://schemas.openxmlformats.org/officeDocument/2006/relationships/tags" Target="../tags/tag147.xml"/><Relationship Id="rId24" Type="http://schemas.openxmlformats.org/officeDocument/2006/relationships/tags" Target="../tags/tag146.xml"/><Relationship Id="rId23" Type="http://schemas.openxmlformats.org/officeDocument/2006/relationships/tags" Target="../tags/tag145.xml"/><Relationship Id="rId22" Type="http://schemas.openxmlformats.org/officeDocument/2006/relationships/tags" Target="../tags/tag144.xml"/><Relationship Id="rId21" Type="http://schemas.openxmlformats.org/officeDocument/2006/relationships/tags" Target="../tags/tag143.xml"/><Relationship Id="rId20" Type="http://schemas.openxmlformats.org/officeDocument/2006/relationships/tags" Target="../tags/tag142.xml"/><Relationship Id="rId2" Type="http://schemas.openxmlformats.org/officeDocument/2006/relationships/image" Target="../media/image12.jpeg"/><Relationship Id="rId19" Type="http://schemas.openxmlformats.org/officeDocument/2006/relationships/tags" Target="../tags/tag141.xml"/><Relationship Id="rId18" Type="http://schemas.openxmlformats.org/officeDocument/2006/relationships/tags" Target="../tags/tag140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34.xml"/><Relationship Id="rId119" Type="http://schemas.openxmlformats.org/officeDocument/2006/relationships/image" Target="../media/image4.png"/><Relationship Id="rId118" Type="http://schemas.openxmlformats.org/officeDocument/2006/relationships/tags" Target="../tags/tag240.xml"/><Relationship Id="rId117" Type="http://schemas.openxmlformats.org/officeDocument/2006/relationships/tags" Target="../tags/tag239.xml"/><Relationship Id="rId116" Type="http://schemas.openxmlformats.org/officeDocument/2006/relationships/tags" Target="../tags/tag238.xml"/><Relationship Id="rId115" Type="http://schemas.openxmlformats.org/officeDocument/2006/relationships/tags" Target="../tags/tag237.xml"/><Relationship Id="rId114" Type="http://schemas.openxmlformats.org/officeDocument/2006/relationships/tags" Target="../tags/tag236.xml"/><Relationship Id="rId113" Type="http://schemas.openxmlformats.org/officeDocument/2006/relationships/tags" Target="../tags/tag235.xml"/><Relationship Id="rId112" Type="http://schemas.openxmlformats.org/officeDocument/2006/relationships/tags" Target="../tags/tag234.xml"/><Relationship Id="rId111" Type="http://schemas.openxmlformats.org/officeDocument/2006/relationships/tags" Target="../tags/tag233.xml"/><Relationship Id="rId110" Type="http://schemas.openxmlformats.org/officeDocument/2006/relationships/tags" Target="../tags/tag232.xml"/><Relationship Id="rId11" Type="http://schemas.openxmlformats.org/officeDocument/2006/relationships/tags" Target="../tags/tag133.xml"/><Relationship Id="rId109" Type="http://schemas.openxmlformats.org/officeDocument/2006/relationships/tags" Target="../tags/tag231.xml"/><Relationship Id="rId108" Type="http://schemas.openxmlformats.org/officeDocument/2006/relationships/tags" Target="../tags/tag230.xml"/><Relationship Id="rId107" Type="http://schemas.openxmlformats.org/officeDocument/2006/relationships/tags" Target="../tags/tag229.xml"/><Relationship Id="rId106" Type="http://schemas.openxmlformats.org/officeDocument/2006/relationships/tags" Target="../tags/tag228.xml"/><Relationship Id="rId105" Type="http://schemas.openxmlformats.org/officeDocument/2006/relationships/tags" Target="../tags/tag227.xml"/><Relationship Id="rId104" Type="http://schemas.openxmlformats.org/officeDocument/2006/relationships/tags" Target="../tags/tag226.xml"/><Relationship Id="rId103" Type="http://schemas.openxmlformats.org/officeDocument/2006/relationships/tags" Target="../tags/tag225.xml"/><Relationship Id="rId102" Type="http://schemas.openxmlformats.org/officeDocument/2006/relationships/tags" Target="../tags/tag224.xml"/><Relationship Id="rId101" Type="http://schemas.openxmlformats.org/officeDocument/2006/relationships/tags" Target="../tags/tag223.xml"/><Relationship Id="rId100" Type="http://schemas.openxmlformats.org/officeDocument/2006/relationships/tags" Target="../tags/tag222.xml"/><Relationship Id="rId10" Type="http://schemas.openxmlformats.org/officeDocument/2006/relationships/tags" Target="../tags/tag132.xml"/><Relationship Id="rId1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79.xml"/><Relationship Id="rId5" Type="http://schemas.openxmlformats.org/officeDocument/2006/relationships/image" Target="../media/image4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tags" Target="../tags/tag378.xml"/></Relationships>
</file>

<file path=ppt/slides/_rels/slide61.xml.rels><?xml version="1.0" encoding="UTF-8" standalone="yes"?>
<Relationships xmlns="http://schemas.openxmlformats.org/package/2006/relationships"><Relationship Id="rId99" Type="http://schemas.openxmlformats.org/officeDocument/2006/relationships/tags" Target="../tags/tag476.xml"/><Relationship Id="rId98" Type="http://schemas.openxmlformats.org/officeDocument/2006/relationships/tags" Target="../tags/tag475.xml"/><Relationship Id="rId97" Type="http://schemas.openxmlformats.org/officeDocument/2006/relationships/tags" Target="../tags/tag474.xml"/><Relationship Id="rId96" Type="http://schemas.openxmlformats.org/officeDocument/2006/relationships/tags" Target="../tags/tag473.xml"/><Relationship Id="rId95" Type="http://schemas.openxmlformats.org/officeDocument/2006/relationships/tags" Target="../tags/tag472.xml"/><Relationship Id="rId94" Type="http://schemas.openxmlformats.org/officeDocument/2006/relationships/tags" Target="../tags/tag471.xml"/><Relationship Id="rId93" Type="http://schemas.openxmlformats.org/officeDocument/2006/relationships/tags" Target="../tags/tag470.xml"/><Relationship Id="rId92" Type="http://schemas.openxmlformats.org/officeDocument/2006/relationships/tags" Target="../tags/tag469.xml"/><Relationship Id="rId91" Type="http://schemas.openxmlformats.org/officeDocument/2006/relationships/tags" Target="../tags/tag468.xml"/><Relationship Id="rId90" Type="http://schemas.openxmlformats.org/officeDocument/2006/relationships/tags" Target="../tags/tag467.xml"/><Relationship Id="rId9" Type="http://schemas.openxmlformats.org/officeDocument/2006/relationships/tags" Target="../tags/tag386.xml"/><Relationship Id="rId89" Type="http://schemas.openxmlformats.org/officeDocument/2006/relationships/tags" Target="../tags/tag466.xml"/><Relationship Id="rId88" Type="http://schemas.openxmlformats.org/officeDocument/2006/relationships/tags" Target="../tags/tag465.xml"/><Relationship Id="rId87" Type="http://schemas.openxmlformats.org/officeDocument/2006/relationships/tags" Target="../tags/tag464.xml"/><Relationship Id="rId86" Type="http://schemas.openxmlformats.org/officeDocument/2006/relationships/tags" Target="../tags/tag463.xml"/><Relationship Id="rId85" Type="http://schemas.openxmlformats.org/officeDocument/2006/relationships/tags" Target="../tags/tag462.xml"/><Relationship Id="rId84" Type="http://schemas.openxmlformats.org/officeDocument/2006/relationships/tags" Target="../tags/tag461.xml"/><Relationship Id="rId83" Type="http://schemas.openxmlformats.org/officeDocument/2006/relationships/tags" Target="../tags/tag460.xml"/><Relationship Id="rId82" Type="http://schemas.openxmlformats.org/officeDocument/2006/relationships/tags" Target="../tags/tag459.xml"/><Relationship Id="rId81" Type="http://schemas.openxmlformats.org/officeDocument/2006/relationships/tags" Target="../tags/tag458.xml"/><Relationship Id="rId80" Type="http://schemas.openxmlformats.org/officeDocument/2006/relationships/tags" Target="../tags/tag457.xml"/><Relationship Id="rId8" Type="http://schemas.openxmlformats.org/officeDocument/2006/relationships/tags" Target="../tags/tag385.xml"/><Relationship Id="rId79" Type="http://schemas.openxmlformats.org/officeDocument/2006/relationships/tags" Target="../tags/tag456.xml"/><Relationship Id="rId78" Type="http://schemas.openxmlformats.org/officeDocument/2006/relationships/tags" Target="../tags/tag455.xml"/><Relationship Id="rId77" Type="http://schemas.openxmlformats.org/officeDocument/2006/relationships/tags" Target="../tags/tag454.xml"/><Relationship Id="rId76" Type="http://schemas.openxmlformats.org/officeDocument/2006/relationships/tags" Target="../tags/tag453.xml"/><Relationship Id="rId75" Type="http://schemas.openxmlformats.org/officeDocument/2006/relationships/tags" Target="../tags/tag452.xml"/><Relationship Id="rId74" Type="http://schemas.openxmlformats.org/officeDocument/2006/relationships/tags" Target="../tags/tag451.xml"/><Relationship Id="rId73" Type="http://schemas.openxmlformats.org/officeDocument/2006/relationships/tags" Target="../tags/tag450.xml"/><Relationship Id="rId72" Type="http://schemas.openxmlformats.org/officeDocument/2006/relationships/tags" Target="../tags/tag449.xml"/><Relationship Id="rId71" Type="http://schemas.openxmlformats.org/officeDocument/2006/relationships/tags" Target="../tags/tag448.xml"/><Relationship Id="rId70" Type="http://schemas.openxmlformats.org/officeDocument/2006/relationships/tags" Target="../tags/tag447.xml"/><Relationship Id="rId7" Type="http://schemas.openxmlformats.org/officeDocument/2006/relationships/tags" Target="../tags/tag384.xml"/><Relationship Id="rId69" Type="http://schemas.openxmlformats.org/officeDocument/2006/relationships/tags" Target="../tags/tag446.xml"/><Relationship Id="rId68" Type="http://schemas.openxmlformats.org/officeDocument/2006/relationships/tags" Target="../tags/tag445.xml"/><Relationship Id="rId67" Type="http://schemas.openxmlformats.org/officeDocument/2006/relationships/tags" Target="../tags/tag444.xml"/><Relationship Id="rId66" Type="http://schemas.openxmlformats.org/officeDocument/2006/relationships/tags" Target="../tags/tag443.xml"/><Relationship Id="rId65" Type="http://schemas.openxmlformats.org/officeDocument/2006/relationships/tags" Target="../tags/tag442.xml"/><Relationship Id="rId64" Type="http://schemas.openxmlformats.org/officeDocument/2006/relationships/tags" Target="../tags/tag441.xml"/><Relationship Id="rId63" Type="http://schemas.openxmlformats.org/officeDocument/2006/relationships/tags" Target="../tags/tag440.xml"/><Relationship Id="rId62" Type="http://schemas.openxmlformats.org/officeDocument/2006/relationships/tags" Target="../tags/tag439.xml"/><Relationship Id="rId61" Type="http://schemas.openxmlformats.org/officeDocument/2006/relationships/tags" Target="../tags/tag438.xml"/><Relationship Id="rId60" Type="http://schemas.openxmlformats.org/officeDocument/2006/relationships/tags" Target="../tags/tag437.xml"/><Relationship Id="rId6" Type="http://schemas.openxmlformats.org/officeDocument/2006/relationships/tags" Target="../tags/tag383.xml"/><Relationship Id="rId59" Type="http://schemas.openxmlformats.org/officeDocument/2006/relationships/tags" Target="../tags/tag436.xml"/><Relationship Id="rId58" Type="http://schemas.openxmlformats.org/officeDocument/2006/relationships/tags" Target="../tags/tag435.xml"/><Relationship Id="rId57" Type="http://schemas.openxmlformats.org/officeDocument/2006/relationships/tags" Target="../tags/tag434.xml"/><Relationship Id="rId56" Type="http://schemas.openxmlformats.org/officeDocument/2006/relationships/tags" Target="../tags/tag433.xml"/><Relationship Id="rId55" Type="http://schemas.openxmlformats.org/officeDocument/2006/relationships/tags" Target="../tags/tag432.xml"/><Relationship Id="rId54" Type="http://schemas.openxmlformats.org/officeDocument/2006/relationships/tags" Target="../tags/tag431.xml"/><Relationship Id="rId53" Type="http://schemas.openxmlformats.org/officeDocument/2006/relationships/tags" Target="../tags/tag430.xml"/><Relationship Id="rId52" Type="http://schemas.openxmlformats.org/officeDocument/2006/relationships/tags" Target="../tags/tag429.xml"/><Relationship Id="rId51" Type="http://schemas.openxmlformats.org/officeDocument/2006/relationships/tags" Target="../tags/tag428.xml"/><Relationship Id="rId50" Type="http://schemas.openxmlformats.org/officeDocument/2006/relationships/tags" Target="../tags/tag427.xml"/><Relationship Id="rId5" Type="http://schemas.openxmlformats.org/officeDocument/2006/relationships/tags" Target="../tags/tag382.xml"/><Relationship Id="rId49" Type="http://schemas.openxmlformats.org/officeDocument/2006/relationships/tags" Target="../tags/tag426.xml"/><Relationship Id="rId48" Type="http://schemas.openxmlformats.org/officeDocument/2006/relationships/tags" Target="../tags/tag425.xml"/><Relationship Id="rId47" Type="http://schemas.openxmlformats.org/officeDocument/2006/relationships/tags" Target="../tags/tag424.xml"/><Relationship Id="rId46" Type="http://schemas.openxmlformats.org/officeDocument/2006/relationships/tags" Target="../tags/tag423.xml"/><Relationship Id="rId45" Type="http://schemas.openxmlformats.org/officeDocument/2006/relationships/tags" Target="../tags/tag422.xml"/><Relationship Id="rId44" Type="http://schemas.openxmlformats.org/officeDocument/2006/relationships/tags" Target="../tags/tag421.xml"/><Relationship Id="rId43" Type="http://schemas.openxmlformats.org/officeDocument/2006/relationships/tags" Target="../tags/tag420.xml"/><Relationship Id="rId42" Type="http://schemas.openxmlformats.org/officeDocument/2006/relationships/tags" Target="../tags/tag419.xml"/><Relationship Id="rId41" Type="http://schemas.openxmlformats.org/officeDocument/2006/relationships/tags" Target="../tags/tag418.xml"/><Relationship Id="rId40" Type="http://schemas.openxmlformats.org/officeDocument/2006/relationships/tags" Target="../tags/tag417.xml"/><Relationship Id="rId4" Type="http://schemas.openxmlformats.org/officeDocument/2006/relationships/tags" Target="../tags/tag381.xml"/><Relationship Id="rId39" Type="http://schemas.openxmlformats.org/officeDocument/2006/relationships/tags" Target="../tags/tag416.xml"/><Relationship Id="rId38" Type="http://schemas.openxmlformats.org/officeDocument/2006/relationships/tags" Target="../tags/tag415.xml"/><Relationship Id="rId37" Type="http://schemas.openxmlformats.org/officeDocument/2006/relationships/tags" Target="../tags/tag414.xml"/><Relationship Id="rId36" Type="http://schemas.openxmlformats.org/officeDocument/2006/relationships/tags" Target="../tags/tag413.xml"/><Relationship Id="rId35" Type="http://schemas.openxmlformats.org/officeDocument/2006/relationships/tags" Target="../tags/tag412.xml"/><Relationship Id="rId34" Type="http://schemas.openxmlformats.org/officeDocument/2006/relationships/tags" Target="../tags/tag411.xml"/><Relationship Id="rId33" Type="http://schemas.openxmlformats.org/officeDocument/2006/relationships/tags" Target="../tags/tag410.xml"/><Relationship Id="rId32" Type="http://schemas.openxmlformats.org/officeDocument/2006/relationships/tags" Target="../tags/tag409.xml"/><Relationship Id="rId31" Type="http://schemas.openxmlformats.org/officeDocument/2006/relationships/tags" Target="../tags/tag408.xml"/><Relationship Id="rId30" Type="http://schemas.openxmlformats.org/officeDocument/2006/relationships/tags" Target="../tags/tag407.xml"/><Relationship Id="rId3" Type="http://schemas.openxmlformats.org/officeDocument/2006/relationships/tags" Target="../tags/tag380.xml"/><Relationship Id="rId29" Type="http://schemas.openxmlformats.org/officeDocument/2006/relationships/tags" Target="../tags/tag406.xml"/><Relationship Id="rId28" Type="http://schemas.openxmlformats.org/officeDocument/2006/relationships/tags" Target="../tags/tag405.xml"/><Relationship Id="rId27" Type="http://schemas.openxmlformats.org/officeDocument/2006/relationships/tags" Target="../tags/tag404.xml"/><Relationship Id="rId26" Type="http://schemas.openxmlformats.org/officeDocument/2006/relationships/tags" Target="../tags/tag403.xml"/><Relationship Id="rId25" Type="http://schemas.openxmlformats.org/officeDocument/2006/relationships/tags" Target="../tags/tag402.xml"/><Relationship Id="rId24" Type="http://schemas.openxmlformats.org/officeDocument/2006/relationships/tags" Target="../tags/tag401.xml"/><Relationship Id="rId23" Type="http://schemas.openxmlformats.org/officeDocument/2006/relationships/tags" Target="../tags/tag400.xml"/><Relationship Id="rId22" Type="http://schemas.openxmlformats.org/officeDocument/2006/relationships/tags" Target="../tags/tag399.xml"/><Relationship Id="rId21" Type="http://schemas.openxmlformats.org/officeDocument/2006/relationships/tags" Target="../tags/tag398.xml"/><Relationship Id="rId20" Type="http://schemas.openxmlformats.org/officeDocument/2006/relationships/tags" Target="../tags/tag397.xml"/><Relationship Id="rId2" Type="http://schemas.openxmlformats.org/officeDocument/2006/relationships/image" Target="../media/image12.jpeg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89.xml"/><Relationship Id="rId119" Type="http://schemas.openxmlformats.org/officeDocument/2006/relationships/image" Target="../media/image4.png"/><Relationship Id="rId118" Type="http://schemas.openxmlformats.org/officeDocument/2006/relationships/tags" Target="../tags/tag495.xml"/><Relationship Id="rId117" Type="http://schemas.openxmlformats.org/officeDocument/2006/relationships/tags" Target="../tags/tag494.xml"/><Relationship Id="rId116" Type="http://schemas.openxmlformats.org/officeDocument/2006/relationships/tags" Target="../tags/tag493.xml"/><Relationship Id="rId115" Type="http://schemas.openxmlformats.org/officeDocument/2006/relationships/tags" Target="../tags/tag492.xml"/><Relationship Id="rId114" Type="http://schemas.openxmlformats.org/officeDocument/2006/relationships/tags" Target="../tags/tag491.xml"/><Relationship Id="rId113" Type="http://schemas.openxmlformats.org/officeDocument/2006/relationships/tags" Target="../tags/tag490.xml"/><Relationship Id="rId112" Type="http://schemas.openxmlformats.org/officeDocument/2006/relationships/tags" Target="../tags/tag489.xml"/><Relationship Id="rId111" Type="http://schemas.openxmlformats.org/officeDocument/2006/relationships/tags" Target="../tags/tag488.xml"/><Relationship Id="rId110" Type="http://schemas.openxmlformats.org/officeDocument/2006/relationships/tags" Target="../tags/tag487.xml"/><Relationship Id="rId11" Type="http://schemas.openxmlformats.org/officeDocument/2006/relationships/tags" Target="../tags/tag388.xml"/><Relationship Id="rId109" Type="http://schemas.openxmlformats.org/officeDocument/2006/relationships/tags" Target="../tags/tag486.xml"/><Relationship Id="rId108" Type="http://schemas.openxmlformats.org/officeDocument/2006/relationships/tags" Target="../tags/tag485.xml"/><Relationship Id="rId107" Type="http://schemas.openxmlformats.org/officeDocument/2006/relationships/tags" Target="../tags/tag484.xml"/><Relationship Id="rId106" Type="http://schemas.openxmlformats.org/officeDocument/2006/relationships/tags" Target="../tags/tag483.xml"/><Relationship Id="rId105" Type="http://schemas.openxmlformats.org/officeDocument/2006/relationships/tags" Target="../tags/tag482.xml"/><Relationship Id="rId104" Type="http://schemas.openxmlformats.org/officeDocument/2006/relationships/tags" Target="../tags/tag481.xml"/><Relationship Id="rId103" Type="http://schemas.openxmlformats.org/officeDocument/2006/relationships/tags" Target="../tags/tag480.xml"/><Relationship Id="rId102" Type="http://schemas.openxmlformats.org/officeDocument/2006/relationships/tags" Target="../tags/tag479.xml"/><Relationship Id="rId101" Type="http://schemas.openxmlformats.org/officeDocument/2006/relationships/tags" Target="../tags/tag478.xml"/><Relationship Id="rId100" Type="http://schemas.openxmlformats.org/officeDocument/2006/relationships/tags" Target="../tags/tag477.xml"/><Relationship Id="rId10" Type="http://schemas.openxmlformats.org/officeDocument/2006/relationships/tags" Target="../tags/tag387.xml"/><Relationship Id="rId1" Type="http://schemas.openxmlformats.org/officeDocument/2006/relationships/image" Target="../media/image11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tiff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microsoft.com/office/2007/relationships/media" Target="../media/audio4.wav"/><Relationship Id="rId3" Type="http://schemas.openxmlformats.org/officeDocument/2006/relationships/audio" Target="../media/audio4.wav"/><Relationship Id="rId2" Type="http://schemas.openxmlformats.org/officeDocument/2006/relationships/image" Target="../media/image9.png"/><Relationship Id="rId1" Type="http://schemas.openxmlformats.org/officeDocument/2006/relationships/image" Target="../media/image95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95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95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95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95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95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9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97.xml"/><Relationship Id="rId2" Type="http://schemas.openxmlformats.org/officeDocument/2006/relationships/tags" Target="../tags/tag496.xml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99.xml"/><Relationship Id="rId6" Type="http://schemas.openxmlformats.org/officeDocument/2006/relationships/image" Target="../media/image97.png"/><Relationship Id="rId5" Type="http://schemas.openxmlformats.org/officeDocument/2006/relationships/image" Target="../media/image4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tags" Target="../tags/tag498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00.xml"/><Relationship Id="rId1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2275" y="2560435"/>
            <a:ext cx="1637828" cy="17193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7937" y="5449200"/>
            <a:ext cx="465727" cy="44159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1496" y="742337"/>
            <a:ext cx="1037008" cy="49532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7551" y="-1271538"/>
            <a:ext cx="824897" cy="74307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3951" y="7503516"/>
            <a:ext cx="832098" cy="47296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chénmèn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沉闷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hangingPunct="0"/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depressing, dull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274320" y="5401945"/>
            <a:ext cx="8300720" cy="720090"/>
            <a:chOff x="-610" y="9126"/>
            <a:chExt cx="10469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610" y="9282"/>
              <a:ext cx="10469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祖母的去世，使得爸爸的心情十分沉闷。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1488" y="2848605"/>
            <a:ext cx="1204798" cy="11423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2022" y="5403999"/>
            <a:ext cx="935956" cy="53200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0543" y="560163"/>
            <a:ext cx="818913" cy="8596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9010" y="-1120505"/>
            <a:ext cx="921979" cy="440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6017" y="7570426"/>
            <a:ext cx="548105" cy="33917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chōngshí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充实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adj. substantial, rich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15150" cy="1053465"/>
            <a:chOff x="196" y="9126"/>
            <a:chExt cx="10037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今天虽然很辛苦，但是我们感觉很充实。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03735" y="2887823"/>
            <a:ext cx="1872530" cy="106435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3429" y="5462230"/>
            <a:ext cx="673282" cy="4166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3009" y="746324"/>
            <a:ext cx="513983" cy="48735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6313" y="-1279250"/>
            <a:ext cx="727374" cy="7635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5722" y="7551154"/>
            <a:ext cx="488556" cy="37769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9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54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jiāoyì</a:t>
              </a:r>
              <a:endParaRPr lang="en-US" alt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交易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hangingPunct="0"/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do business, to trade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5250180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你做这笔交易准能赚很多钱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2982" y="2766947"/>
            <a:ext cx="2110995" cy="13063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6502" y="5381256"/>
            <a:ext cx="746996" cy="5774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678" y="817015"/>
            <a:ext cx="610782" cy="3471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7450" y="-1234284"/>
            <a:ext cx="705100" cy="66856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7928" y="7377809"/>
            <a:ext cx="804145" cy="72438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rènyì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任意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adv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. </a:t>
              </a: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arbitrarily, willfully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19090"/>
            <a:ext cx="6150784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这些东西你可以任意挑选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5209" y="2891889"/>
            <a:ext cx="1366542" cy="105644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9484" y="5255162"/>
            <a:ext cx="921032" cy="8296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9888" y="804841"/>
            <a:ext cx="600363" cy="37151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3951" y="-1136484"/>
            <a:ext cx="832098" cy="47296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8387" y="7509959"/>
            <a:ext cx="963227" cy="46008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lèqù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乐趣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</a:t>
              </a:r>
              <a:r>
                <a:rPr lang="en-US" altLang="zh-CN" sz="2400" b="1" kern="100" dirty="0" err="1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deligeht</a:t>
              </a: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, pleasure, joy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你能从工作中得到乐趣吗？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3264" y="2847901"/>
            <a:ext cx="1270432" cy="114441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4645" y="5433395"/>
            <a:ext cx="990710" cy="47320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1048" y="829193"/>
            <a:ext cx="807948" cy="531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1048" y="-1153068"/>
            <a:ext cx="817904" cy="5061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9671" y="7382730"/>
            <a:ext cx="680659" cy="71453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shèlì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设立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</a:t>
              </a: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establish, to set up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学校设立了一个新的电脑室。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36090" y="138430"/>
            <a:ext cx="2216785" cy="3194050"/>
            <a:chOff x="330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30" y="3885"/>
              <a:ext cx="3491" cy="2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日新月异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change rapidly,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alter from day to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day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2418" y="645894"/>
            <a:ext cx="2611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rìxīn-yuèyì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33" y="3843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充实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substantial,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rich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11832" y="672564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chōngshí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07610" y="127635"/>
            <a:ext cx="2253615" cy="3194050"/>
            <a:chOff x="9300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00" y="3845"/>
              <a:ext cx="354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沉闷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depressing, dull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54514" y="635099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chénmèn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02260" y="3610610"/>
            <a:ext cx="2254250" cy="3194050"/>
            <a:chOff x="9330" y="2028"/>
            <a:chExt cx="3550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348" y="3946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交易</a:t>
              </a:r>
              <a:endParaRPr lang="en-US" altLang="zh-CN" sz="54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do business,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trade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3986" y="4247833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jiāoyì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7115" y="3628390"/>
            <a:ext cx="2242185" cy="3194050"/>
            <a:chOff x="4718" y="1909"/>
            <a:chExt cx="353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38" y="3828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任意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arbitrarily, willfully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2811" y="4183063"/>
            <a:ext cx="2668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rènyì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87465" y="3628390"/>
            <a:ext cx="2538730" cy="3194050"/>
            <a:chOff x="9063" y="2028"/>
            <a:chExt cx="3998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063" y="3947"/>
              <a:ext cx="3998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乐趣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deligeht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,</a:t>
              </a:r>
              <a:endParaRPr lang="en-US" sz="2000" dirty="0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pleasure, joy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56020" y="4200793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lèqù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08210" y="3646170"/>
            <a:ext cx="2233930" cy="3194050"/>
            <a:chOff x="4665" y="1909"/>
            <a:chExt cx="3518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665" y="3789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设立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establish,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set up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0291" y="4200843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shèlì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217663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41423" y="3193415"/>
            <a:ext cx="1836146" cy="2816869"/>
            <a:chOff x="8690" y="3144"/>
            <a:chExt cx="3663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690" y="3322"/>
              <a:ext cx="3663" cy="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 smtClean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任意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意思是想怎么做就怎么做，不受约束，不受限制。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81443" y="3028339"/>
            <a:ext cx="9054189" cy="1177202"/>
            <a:chOff x="517" y="3426"/>
            <a:chExt cx="1489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514"/>
              <a:ext cx="14891" cy="1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zh-CN" altLang="en-US" sz="32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它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将异地购物，交易变成了可能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——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我们足不出户就能</a:t>
              </a:r>
              <a:r>
                <a:rPr lang="zh-CN" altLang="en-US" sz="3200" b="1" dirty="0" smtClean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任意</a:t>
              </a:r>
              <a:r>
                <a:rPr lang="zh-CN" altLang="en-US" sz="32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挑选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欧洲、美洲的商品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……</a:t>
              </a:r>
              <a:endParaRPr lang="en-US" altLang="zh-CN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81442" y="1846346"/>
            <a:ext cx="9007337" cy="783269"/>
            <a:chOff x="518" y="3097"/>
            <a:chExt cx="14447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58"/>
              <a:ext cx="14009" cy="1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合同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一旦生效，任何一方都不能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任意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反悔了。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6" y="4604265"/>
            <a:ext cx="8960484" cy="2185767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zh-CN" altLang="en-US" sz="32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科学家很早以前就发现蝙蝠能在黑暗中</a:t>
              </a:r>
              <a:r>
                <a:rPr lang="zh-CN" altLang="en-US" sz="3200" b="1" dirty="0" smtClean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任意</a:t>
              </a:r>
              <a:r>
                <a:rPr lang="zh-CN" altLang="en-US" sz="32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飞行，既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能</a:t>
              </a:r>
              <a:r>
                <a:rPr lang="zh-CN" altLang="en-US" sz="32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躲避障碍物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也能捕食飞行中的昆虫，但是塞住蝙蝠的双耳、封</a:t>
              </a:r>
              <a:r>
                <a:rPr lang="zh-CN" altLang="en-US" sz="32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住它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的嘴后，它们在黑暗中就寸步难行了。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55" l="412" r="100000">
                        <a14:foregroundMark x1="6584" y1="67742" x2="16049" y2="95484"/>
                        <a14:foregroundMark x1="25514" y1="70968" x2="13169" y2="97419"/>
                        <a14:foregroundMark x1="91358" y1="71613" x2="72428" y2="99355"/>
                        <a14:foregroundMark x1="75720" y1="77419" x2="88066" y2="974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8454" y="959502"/>
            <a:ext cx="1812969" cy="11564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889" y="3620176"/>
            <a:ext cx="1318658" cy="119159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参考提示词，用“任意”完成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1880128"/>
            <a:ext cx="10978515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利用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GPS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和电子地图可以实时显示出车辆的实际位置，并</a:t>
            </a: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</a:t>
            </a:r>
            <a:r>
              <a:rPr lang="en-US" altLang="zh-CN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</a:t>
            </a:r>
            <a:endParaRPr lang="en-US" altLang="zh-CN" sz="2800" b="1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</a:t>
            </a: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，还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可以还原、换图。（放大</a:t>
            </a: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032018"/>
            <a:ext cx="12430760" cy="1992162"/>
            <a:chOff x="-443" y="1850"/>
            <a:chExt cx="19576" cy="2573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850"/>
              <a:ext cx="2564" cy="2112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639185"/>
            <a:ext cx="1108964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 sz="32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 smtClean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联合国</a:t>
            </a:r>
            <a:r>
              <a:rPr lang="zh-CN" altLang="en-US" sz="28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规定，官方正式使用的工作语言有六种，按英文</a:t>
            </a:r>
            <a:r>
              <a:rPr lang="zh-CN" altLang="en-US" sz="2800" b="1" dirty="0" smtClean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字母排列</a:t>
            </a:r>
            <a:r>
              <a:rPr lang="zh-CN" altLang="en-US" sz="28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顺序为：阿拉伯文、中文、英文、法文、俄文和</a:t>
            </a:r>
            <a:r>
              <a:rPr lang="zh-CN" altLang="en-US" sz="2800" b="1" dirty="0" smtClean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西班牙文</a:t>
            </a:r>
            <a:r>
              <a:rPr lang="zh-CN" altLang="en-US" sz="28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。六种语言同等有效，联大代表们发言时</a:t>
            </a:r>
            <a:r>
              <a:rPr lang="zh-CN" altLang="en-US" sz="2800" b="1" dirty="0" smtClean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可以</a:t>
            </a:r>
            <a:r>
              <a:rPr lang="en-US" altLang="zh-CN" sz="2800" b="1" dirty="0" smtClean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____</a:t>
            </a:r>
            <a:r>
              <a:rPr lang="en-US" altLang="zh-CN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 </a:t>
            </a:r>
            <a:r>
              <a:rPr lang="zh-CN" altLang="en-US" sz="2800" b="1" dirty="0" smtClean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r>
              <a:rPr lang="zh-CN" altLang="en-US" sz="28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（任意）</a:t>
            </a:r>
            <a:endParaRPr lang="zh-CN" altLang="en-US" sz="2800" b="1" dirty="0">
              <a:solidFill>
                <a:srgbClr val="282828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524649"/>
            <a:ext cx="1108964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把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人视为自然界的主人，对</a:t>
            </a: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自然</a:t>
            </a:r>
            <a:r>
              <a:rPr lang="en-US" altLang="zh-CN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 </a:t>
            </a: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，这种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价值观念是绝对错误的。（改造</a:t>
            </a: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78255" y="2565003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放大、缩小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15570" y="443940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任意选用其中一种语言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07455" y="548742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任意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改造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26555" y="199014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任意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2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他有很多缺点，但并没有虚荣心。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我们合伙开办了一家公司。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xūróng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虚荣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</a:t>
              </a:r>
              <a:r>
                <a:rPr lang="en-US" altLang="zh-CN" sz="1600" b="1" kern="100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vanity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zhēnguì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珍贵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valuable, precious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我们合伙开办了一家公司。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经过一段时间的筹备，商店终于开张了。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héhuǒ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合伙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</a:t>
              </a:r>
              <a:r>
                <a:rPr lang="en-US" altLang="zh-CN" sz="16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form a partnership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chóubèi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筹备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</a:t>
              </a:r>
              <a:r>
                <a:rPr lang="en-US" altLang="zh-CN" sz="1600" b="1" kern="100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prepare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他不是这个俱乐部的成员。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在会上，大家谈了初步的意见。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0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chéngyuán</a:t>
              </a:r>
              <a:endPara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成员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</a:t>
              </a:r>
              <a:r>
                <a:rPr lang="en-US" altLang="zh-CN" sz="1600" b="1" kern="100" dirty="0" err="1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membeere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chūbù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初步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</a:t>
              </a:r>
              <a:r>
                <a:rPr lang="en-US" altLang="zh-CN" sz="1600" b="1" kern="100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dj. initial, preliminary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花这么多钱买这个手表并不合算</a:t>
            </a:r>
            <a:r>
              <a:rPr lang="zh-CN" altLang="en-US" sz="24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hésuàn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合算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</a:t>
              </a:r>
              <a:r>
                <a:rPr lang="en-US" altLang="zh-CN" sz="16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worthwhile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虚荣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vanity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28446" y="874395"/>
            <a:ext cx="2611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xūróng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合伙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 to form a partnership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héhuǒ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珍贵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valuable, precious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zhēnguì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筹备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 prepare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chóubèi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成员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member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chéngyuán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4610" y="3628390"/>
            <a:ext cx="2538730" cy="3194050"/>
            <a:chOff x="9090" y="2028"/>
            <a:chExt cx="3998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090" y="4252"/>
              <a:ext cx="3998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初步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 initial, </a:t>
              </a:r>
              <a:endParaRPr lang="en-US" sz="2000" dirty="0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preliminary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1072" y="4373072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chūbù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合算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worthwhile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05322" y="4382135"/>
            <a:ext cx="2265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hésuàn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217663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84532" y="3193416"/>
            <a:ext cx="1976501" cy="2253399"/>
            <a:chOff x="8776" y="3144"/>
            <a:chExt cx="3943" cy="191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76" y="3359"/>
              <a:ext cx="3943" cy="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尚未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 smtClean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“还没有”，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用于书面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81443" y="3028339"/>
            <a:ext cx="9054189" cy="1177202"/>
            <a:chOff x="517" y="3426"/>
            <a:chExt cx="1489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514"/>
              <a:ext cx="14891" cy="1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所谓潜在的市场，就是客观上已经存在或即将形成，但</a:t>
              </a:r>
              <a:r>
                <a:rPr lang="zh-CN" altLang="en-US" sz="3200" b="1" dirty="0" smtClean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尚未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被人们认识的市场。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81442" y="1243966"/>
            <a:ext cx="9007337" cy="1665017"/>
            <a:chOff x="518" y="3097"/>
            <a:chExt cx="14447" cy="231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65" y="3164"/>
              <a:ext cx="14009" cy="22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据官方报道，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尚未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查明身份的罪犯盗窃了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1800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万个电子邮件账户及其密码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……</a:t>
              </a:r>
              <a:endParaRPr lang="en-US" altLang="zh-CN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6" y="4604265"/>
            <a:ext cx="8960484" cy="2185767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zh-CN" altLang="en-US" sz="32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生长发育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阶段的儿童对营养的需求量很大，但其消化系统又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尚未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发育成熟，稍微有点儿偏食、挑食就会出现营养需求</a:t>
              </a:r>
              <a:r>
                <a:rPr lang="zh-CN" altLang="en-US" sz="32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紊乱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，影响到生长发育，因此，科学地选择儿童食物非常重要。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3526" r="99359">
                        <a14:foregroundMark x1="42949" y1="42361" x2="4487" y2="96528"/>
                        <a14:foregroundMark x1="30769" y1="40278" x2="29808" y2="0"/>
                        <a14:foregroundMark x1="30449" y1="5556" x2="61538" y2="56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115" y="1655922"/>
            <a:ext cx="2971800" cy="1371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圆角矩形 62"/>
          <p:cNvSpPr/>
          <p:nvPr/>
        </p:nvSpPr>
        <p:spPr>
          <a:xfrm>
            <a:off x="592445" y="6052669"/>
            <a:ext cx="11040755" cy="613371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3245" y="1224184"/>
            <a:ext cx="11572875" cy="4674815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58931" y="377094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请把下列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6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个小句组合成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3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个连贯的语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段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63245" y="1417516"/>
            <a:ext cx="1171763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lphaUcPeriod"/>
            </a:pPr>
            <a:r>
              <a:rPr lang="zh-CN" altLang="en-US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生活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的全部意义在于无穷地探索尚未知道的</a:t>
            </a:r>
            <a:r>
              <a:rPr lang="zh-CN" altLang="en-US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东西</a:t>
            </a:r>
            <a:endParaRPr lang="en-US" altLang="zh-CN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514350" indent="-514350">
              <a:buAutoNum type="alphaUcPeriod"/>
            </a:pPr>
            <a:r>
              <a:rPr lang="zh-CN" altLang="en-US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战后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，人们生活已有所好转，由于电视尚未出现，电影便成</a:t>
            </a:r>
            <a:r>
              <a:rPr lang="zh-CN" altLang="en-US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了当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时最热门的</a:t>
            </a:r>
            <a:r>
              <a:rPr lang="zh-CN" altLang="en-US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娱乐</a:t>
            </a:r>
            <a:endParaRPr lang="en-US" altLang="zh-CN" sz="3200" b="1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514350" indent="-514350">
              <a:buAutoNum type="alphaUcPeriod"/>
            </a:pPr>
            <a:r>
              <a:rPr lang="zh-CN" altLang="en-US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再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差劲的电影都不必担心没有观众，这使制片公司和电影院老板笑逐颜开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514350" indent="-514350">
              <a:buFontTx/>
              <a:buAutoNum type="alphaUcPeriod"/>
            </a:pPr>
            <a:r>
              <a:rPr lang="zh-CN" altLang="en-US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由于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大学阶段学业尚未完成，事业尚未确立，经济上也尚未独立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514350" indent="-514350">
              <a:buFontTx/>
              <a:buAutoNum type="alphaUcPeriod"/>
            </a:pPr>
            <a:r>
              <a:rPr lang="zh-CN" altLang="en-US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在于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不断地增加更多的知识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514350" indent="-514350">
              <a:buFontTx/>
              <a:buAutoNum type="alphaUcPeriod"/>
            </a:pPr>
            <a:r>
              <a:rPr lang="zh-CN" altLang="en-US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大学生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即使谈恋爱成功率也不</a:t>
            </a:r>
            <a:r>
              <a:rPr lang="zh-CN" altLang="en-US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高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595588" y="6037596"/>
            <a:ext cx="11037612" cy="621634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81321" y="5994763"/>
            <a:ext cx="837069" cy="807597"/>
            <a:chOff x="584" y="3246"/>
            <a:chExt cx="1342" cy="1400"/>
          </a:xfrm>
        </p:grpSpPr>
        <p:sp>
          <p:nvSpPr>
            <p:cNvPr id="60" name="椭圆 5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1" name="图片 60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2" name="文本框 7"/>
          <p:cNvSpPr txBox="1"/>
          <p:nvPr/>
        </p:nvSpPr>
        <p:spPr>
          <a:xfrm>
            <a:off x="1862666" y="6131154"/>
            <a:ext cx="2015067" cy="461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（</a:t>
            </a:r>
            <a:r>
              <a:rPr lang="en-US" altLang="zh-CN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1</a:t>
            </a: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）</a:t>
            </a:r>
            <a:r>
              <a:rPr lang="en-US" altLang="zh-CN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AE</a:t>
            </a:r>
            <a:endParaRPr lang="en-US" altLang="zh-CN" sz="2400" b="1" dirty="0" smtClean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7608" y="6156090"/>
            <a:ext cx="1497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（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2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）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BC 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8523133" y="6117580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（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3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）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DF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86081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3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如今获取知识的渠道非常多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提案仍在审查中。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酒店为所有员工缴纳社会保险。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他沿着墙摸索着找门。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qúdào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渠道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 err="1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n.channel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, medium of communication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297405" y="2730387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shěnchá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审查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examine, to 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check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jiǎonà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缴纳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 pay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mōsuǒ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摸索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grope, to fumble,</a:t>
            </a:r>
            <a:endParaRPr lang="en-US" altLang="zh-CN" sz="1600" b="1" kern="100" dirty="0" smtClean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feel about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这篇文章的层次不清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他的朋友来自各个阶层。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我们的政策主张自由贸易。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céngcì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层次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level, 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layer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jiēcéng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阶层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stratum, rank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311225" y="2752050"/>
            <a:ext cx="2531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zhèngcè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政策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policy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渠道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n.channel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, medium of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communication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qúdào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缴纳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pay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jiǎonà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审查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examine, to check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shěnchá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8820"/>
            <a:chOff x="9262" y="2028"/>
            <a:chExt cx="3533" cy="5132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摸索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grope, to fumble,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feel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about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mōsuǒ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层次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level, layer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céngcì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阶层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stratum,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rank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jiēcéng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政策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policy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42912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zhèngcè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66948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纳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17106" y="26503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230" y="2668769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17106" y="265289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0405" y="2708139"/>
            <a:ext cx="8296275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缴纳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采纳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纳闷儿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容纳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纳凉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17106" y="36422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46485" y="3661909"/>
            <a:ext cx="9484996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17106" y="364476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66736" y="3751784"/>
            <a:ext cx="871982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我跟你说的句句都是终稿，真希望你能够采纳。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17106" y="463409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46485" y="4662768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17106" y="463663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11660" y="4828866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秋天已至，凉风习习，户外纳凉者早已绝迹。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-0.00509 L 0.70078 -0.0046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24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092 L 0.70456 -0.00949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21" y="-53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093 L 0.71068 -0.00694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34" y="-39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村里洋溢着圣诞节的欢乐气氛。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401107" y="4731764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他抽烟已经上瘾了。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今天的门票收入将捐给慈善事业。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有人愿意出高价买他的股份。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huānlè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欢乐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dj. happy, joyous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297405" y="2730387"/>
            <a:ext cx="253111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shàng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yǐn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上瘾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be addicted (to </a:t>
            </a:r>
            <a:r>
              <a:rPr lang="en-US" altLang="zh-CN" sz="1600" b="1" kern="100" dirty="0" err="1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sth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.),</a:t>
            </a:r>
            <a:endParaRPr lang="en-US" altLang="zh-CN" sz="1600" b="1" kern="100" dirty="0" smtClean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get into the habit (of doing </a:t>
            </a:r>
            <a:r>
              <a:rPr lang="en-US" altLang="zh-CN" sz="1600" b="1" kern="100" dirty="0" err="1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sth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.)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císhàn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慈善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charitable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gǔfèn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股份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share, stock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股东间的意见不一致导致了计划的失败。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这张</a:t>
            </a:r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10</a:t>
            </a: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美元的钞票是假的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经过</a:t>
            </a: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多年的努力，终于苦尽甘来。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gǔdōng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股东</a:t>
            </a:r>
            <a:endParaRPr lang="en-US" altLang="zh-CN" sz="4400" b="1" kern="100" dirty="0" smtClean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shareholder,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stockholder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chāopiào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钞票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banknote, paper money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311225" y="2752050"/>
            <a:ext cx="25311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kǔjìn-gānlái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苦尽甘来</a:t>
            </a:r>
            <a:endParaRPr lang="en-US" altLang="zh-CN" sz="4400" b="1" kern="100" dirty="0" smtClean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all sufferings have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their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reward, after suffering comes happiness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79350" y="1757891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信息技术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201" y="2132497"/>
            <a:ext cx="34836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任意、尚未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49600" y="2459967"/>
            <a:ext cx="4637808" cy="7848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乐趣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—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兴趣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）了解篇章修辞“夸张”的作用和意义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201" y="3497802"/>
            <a:ext cx="79848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）了解“缴纳”中“缴”“纳”等字的绞丝旁及带有绞丝旁的汉字所表达的意义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311038"/>
            <a:ext cx="25795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触目惊心“的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意义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用法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9888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P194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49600" y="3993028"/>
            <a:ext cx="9012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缴纳、凝聚、坦白、牢骚、家喻户晓、盗窃、冒充、诈骗、拘留、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）在简述课文的基础上完成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欢乐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happy,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joyous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huānlè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慈善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charitable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císhàn</a:t>
            </a:r>
            <a:endParaRPr lang="en-US" altLang="zh-CN" sz="3600" dirty="0" err="1" smtClean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258820"/>
            <a:chOff x="9257" y="2028"/>
            <a:chExt cx="3549" cy="5132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上瘾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addicted (to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sth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.),to 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get into the habit (of doing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sth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.)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shàng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yǐn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股份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share, stock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gǔfèn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股东</a:t>
              </a:r>
              <a:endPara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 shareholder,</a:t>
              </a:r>
              <a:endParaRPr lang="en-US" sz="2000" dirty="0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stockholder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gǔdōng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钞票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banknote, </a:t>
              </a:r>
              <a:endParaRPr lang="en-US" altLang="zh-CN" sz="2000" dirty="0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altLang="zh-CN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paper 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money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chāopiào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28340"/>
            <a:chOff x="4717" y="1909"/>
            <a:chExt cx="3511" cy="5084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苦尽甘来</a:t>
              </a:r>
              <a:endPara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all sufferings have</a:t>
              </a:r>
              <a:endParaRPr lang="en-US" dirty="0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their reward, after suffering comes happiness</a:t>
              </a:r>
              <a:endParaRPr lang="en-US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429125"/>
            <a:ext cx="2229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kǔjìn-gānlái</a:t>
            </a:r>
            <a:endParaRPr lang="en-US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4" y="2619375"/>
            <a:ext cx="798893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充实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en-US" altLang="zh-CN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r>
              <a:rPr lang="zh-CN" altLang="en-US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任意：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珍贵</a:t>
            </a:r>
            <a:r>
              <a:rPr lang="zh-CN" altLang="en-US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合算</a:t>
            </a:r>
            <a:r>
              <a:rPr lang="zh-CN" altLang="en-US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渠道</a:t>
            </a:r>
            <a:r>
              <a:rPr lang="zh-CN" altLang="en-US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上瘾</a:t>
            </a:r>
            <a:r>
              <a:rPr lang="zh-CN" altLang="en-US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94619" y="-56184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《HSK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标准教程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6--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第三十九课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643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HSK Standard  Course 6  Lesson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39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251" y="6525"/>
                  <a:ext cx="15716" cy="904"/>
                  <a:chOff x="7385" y="6525"/>
                  <a:chExt cx="1571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385" y="6525"/>
                    <a:ext cx="3343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Lesson 39</a:t>
                    </a:r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510" y="6525"/>
                    <a:ext cx="115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Life in the Internet </a:t>
                    </a:r>
                    <a:r>
                      <a: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era</a:t>
                    </a: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39</a:t>
                  </a:r>
                  <a:r>
                    <a:rPr kumimoji="0" lang="zh-CN" altLang="en-US" sz="4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互联网时代的生活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</a:t>
              </a: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2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dirty="0" smtClean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集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集资、集中、集合、集聚、集会、集体、集装箱、</a:t>
                      </a:r>
                      <a:endParaRPr lang="en-US" altLang="zh-CN" sz="2000" dirty="0" smtClean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集团、集结、汇集、交集、筹集、聚集、募集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资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资金、资产、资本、资源、资助、资费、工资、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投资、集资、合资、物资、外资、薪资、邮资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 smtClean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筹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筹备、筹办、筹划、筹建、筹谋、运筹、自筹、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统筹、众筹、一筹莫展、运筹帷幄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 smtClean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备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备查、备课、备考、备料、备用、备注、备忘、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常备、准备、防备、储备、自备、预备、战备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4531" y="2667506"/>
            <a:ext cx="2370937" cy="146122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5414" y="610550"/>
            <a:ext cx="569173" cy="75889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5666" y="5426793"/>
            <a:ext cx="796288" cy="48641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7426" y="7565241"/>
            <a:ext cx="345149" cy="34951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gāngà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尴尬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adj. 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awkward</a:t>
              </a:r>
              <a:endParaRPr lang="en-US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876659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听了这话，他的神色十分尴尬。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3049" y="2881358"/>
            <a:ext cx="1993899" cy="120287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4089" y="5470797"/>
            <a:ext cx="393422" cy="39840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5403" y="799619"/>
            <a:ext cx="529193" cy="3807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1346" y="-1271538"/>
            <a:ext cx="557307" cy="74307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3951" y="7488542"/>
            <a:ext cx="832098" cy="50291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pāoqì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抛弃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</a:t>
              </a: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abandon, to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cast </a:t>
              </a: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aside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6225305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68" y="9282"/>
              <a:ext cx="6722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他彻底抛弃了旧的生活方式。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1183" y="2904978"/>
            <a:ext cx="1532359" cy="127563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2022" y="5387156"/>
            <a:ext cx="935956" cy="56568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1856" y="746793"/>
            <a:ext cx="796288" cy="48641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4753" y="-1069578"/>
            <a:ext cx="470493" cy="3385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012" y="7624614"/>
            <a:ext cx="368114" cy="23080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tǎnbái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坦白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adj. honest, frank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64647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坦白地说，我并不感到意外。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0953" y="2745776"/>
            <a:ext cx="2398094" cy="135501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3977" y="5528794"/>
            <a:ext cx="452185" cy="28351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2907" y="770159"/>
            <a:ext cx="434186" cy="43968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6361" y="-1113482"/>
            <a:ext cx="707278" cy="43204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2484" y="7523869"/>
            <a:ext cx="395032" cy="43226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5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5400" b="1" dirty="0" err="1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jígōng-jìnlì</a:t>
              </a:r>
              <a:endParaRPr lang="en-US" alt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急功近利</a:t>
              </a:r>
              <a:endParaRPr lang="en-US" altLang="zh-CN" sz="80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be  anxious to achieve quick </a:t>
              </a:r>
              <a:endParaRPr lang="en-US" altLang="zh-CN" sz="2400" b="1" kern="100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success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and get instant </a:t>
              </a: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benefits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37130"/>
            <a:ext cx="6225939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学习上要有耐心，不能急功近利。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2168" y="2707387"/>
            <a:ext cx="1955664" cy="130606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8000" y="5339538"/>
            <a:ext cx="604000" cy="66092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678" y="806023"/>
            <a:ext cx="610782" cy="36915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2184" y="-1201586"/>
            <a:ext cx="595632" cy="60317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8357" y="7377809"/>
            <a:ext cx="543286" cy="72438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jìnzhǎn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进展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to make </a:t>
              </a: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progress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6150784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这项工作进展得很顺利。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2805" y="2595330"/>
            <a:ext cx="1443651" cy="161128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8871" y="5255162"/>
            <a:ext cx="622256" cy="8296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8464" y="864196"/>
            <a:ext cx="403211" cy="25280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3951" y="-1151458"/>
            <a:ext cx="832098" cy="50291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4229" y="7563165"/>
            <a:ext cx="491542" cy="353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láosāo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牢骚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 to grumble, to complain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他为员工的工作不如意而牢骚满腹。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2946" y="818670"/>
            <a:ext cx="314245" cy="3438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4452" y="2708995"/>
            <a:ext cx="1465477" cy="156444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7216" y="5488119"/>
            <a:ext cx="505567" cy="36376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5342" y="-1072206"/>
            <a:ext cx="549315" cy="34441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9073" y="7537852"/>
            <a:ext cx="661854" cy="4042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qìjīn-wéizhǐ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迄今为止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so far, up to now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迄今为止，一切顺利。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尴尬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awkward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gāngà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坦白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honest,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frank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tǎnbái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抛弃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abandon,</a:t>
              </a:r>
              <a:endParaRPr lang="en-US" sz="2000" dirty="0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 cast aside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pāoqì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2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急功近利</a:t>
              </a:r>
              <a:endParaRPr lang="en-US" altLang="zh-CN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 anxious to achieve quick success and get instant benefits</a:t>
              </a:r>
              <a:endParaRPr lang="en-US" sz="1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jígōng-jìnlì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进展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 to make progress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jìnzhǎn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牢骚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 to grumble, to complain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láosāo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迄今为止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so far, up to now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591983"/>
            <a:ext cx="2229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qìjīn-wéizhǐ</a:t>
            </a:r>
            <a:endParaRPr lang="en-US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坦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94"/>
            <a:ext cx="8296275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坦白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坦率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平坦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658870" y="3307114"/>
            <a:ext cx="8963025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田野一望无际，非常平坦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9284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658870" y="4311684"/>
            <a:ext cx="843280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他心胸开阔、豁达坦荡。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679545" y="2668945"/>
            <a:ext cx="6137334" cy="255633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2424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8464" y="3477880"/>
            <a:ext cx="6368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他对音乐很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感兴趣。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041065" y="4205789"/>
            <a:ext cx="535809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（都是名词，都可以表示对事物怀有的愉快的情绪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，但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一般不能换用）</a:t>
            </a:r>
            <a:endParaRPr lang="en-US" altLang="zh-CN" sz="1400" b="1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23549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乐趣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23549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兴趣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406644" flipV="1">
            <a:off x="2585707" y="3905395"/>
            <a:ext cx="3219410" cy="297107"/>
            <a:chOff x="7384065" y="3757485"/>
            <a:chExt cx="1282263" cy="203645"/>
          </a:xfrm>
        </p:grpSpPr>
        <p:cxnSp>
          <p:nvCxnSpPr>
            <p:cNvPr id="33" name="直接连接符 32"/>
            <p:cNvCxnSpPr>
              <a:stCxn id="20" idx="6"/>
            </p:cNvCxnSpPr>
            <p:nvPr/>
          </p:nvCxnSpPr>
          <p:spPr>
            <a:xfrm rot="406644" flipV="1">
              <a:off x="7384065" y="3757485"/>
              <a:ext cx="747714" cy="2036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6526455" y="2893316"/>
            <a:ext cx="468636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他在音乐中找到了乐趣。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圆角矩形 25"/>
          <p:cNvSpPr/>
          <p:nvPr/>
        </p:nvSpPr>
        <p:spPr>
          <a:xfrm>
            <a:off x="5715310" y="4572777"/>
            <a:ext cx="6369050" cy="9953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25"/>
          <p:cNvSpPr/>
          <p:nvPr/>
        </p:nvSpPr>
        <p:spPr>
          <a:xfrm>
            <a:off x="5760654" y="3474095"/>
            <a:ext cx="6369050" cy="90902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2424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88561" y="4586357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我还没看那部电影，但它已经引起了我的兴趣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46839" y="1190003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5987" y="3938616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38997" y="4968282"/>
            <a:ext cx="636841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用于对某种事物或活动的态度</a:t>
            </a:r>
            <a:r>
              <a:rPr lang="zh-CN" altLang="en-US" sz="2000" dirty="0" smtClean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，</a:t>
            </a:r>
            <a:endParaRPr lang="en-US" altLang="zh-CN" sz="2000" dirty="0" smtClean="0"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dirty="0" smtClean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可用</a:t>
            </a: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于在未接触或未参加时，也可用于参加过程</a:t>
            </a:r>
            <a:r>
              <a:rPr lang="zh-CN" altLang="en-US" sz="2000" dirty="0" smtClean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中</a:t>
            </a:r>
            <a:endParaRPr lang="en-US" altLang="zh-CN" sz="2000" b="1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6916" y="1998378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乐趣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0725" y="4930194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兴趣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713267" y="1309495"/>
            <a:ext cx="6369050" cy="9090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4249" y="1290358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他能在绘画中找到乐趣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4884" y="1738667"/>
            <a:ext cx="636841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用于参加某种活动时或参加活动后的</a:t>
            </a:r>
            <a:r>
              <a:rPr lang="zh-CN" altLang="en-US" sz="2000" dirty="0" smtClean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感受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 rot="20901127">
            <a:off x="2295951" y="683503"/>
            <a:ext cx="3329611" cy="591256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5708557" y="2268812"/>
            <a:ext cx="6369050" cy="9154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829042" y="2142684"/>
            <a:ext cx="63684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玩游戏已经成为了他生活中的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乐趣。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08557" y="2715462"/>
            <a:ext cx="63693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dirty="0" smtClean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用于</a:t>
            </a: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参加某种活动时或参加活动后的感受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 rot="21426252">
            <a:off x="2478770" y="2423807"/>
            <a:ext cx="3149600" cy="500331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圆角矩形 25"/>
          <p:cNvSpPr/>
          <p:nvPr/>
        </p:nvSpPr>
        <p:spPr>
          <a:xfrm>
            <a:off x="5740184" y="5686877"/>
            <a:ext cx="6369050" cy="90902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88561" y="5714091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我对篮球不感兴趣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4841" y="6158531"/>
            <a:ext cx="673210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常常跟“感、引起、怀着、培养”等动词搭配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 rot="10800000" flipH="1" flipV="1">
            <a:off x="2886798" y="4863183"/>
            <a:ext cx="2752199" cy="681397"/>
            <a:chOff x="7325474" y="3879278"/>
            <a:chExt cx="1340854" cy="205587"/>
          </a:xfrm>
        </p:grpSpPr>
        <p:cxnSp>
          <p:nvCxnSpPr>
            <p:cNvPr id="14" name="直接连接符 13"/>
            <p:cNvCxnSpPr/>
            <p:nvPr/>
          </p:nvCxnSpPr>
          <p:spPr>
            <a:xfrm rot="10800000" flipH="1">
              <a:off x="7325474" y="3879278"/>
              <a:ext cx="757721" cy="20558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0800000" flipH="1" flipV="1">
              <a:off x="8083195" y="3879278"/>
              <a:ext cx="583133" cy="73621"/>
            </a:xfrm>
            <a:prstGeom prst="line">
              <a:avLst/>
            </a:prstGeom>
            <a:ln>
              <a:solidFill>
                <a:srgbClr val="FFC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21155077">
            <a:off x="2597386" y="1590742"/>
            <a:ext cx="3054384" cy="335945"/>
            <a:chOff x="7325474" y="3820934"/>
            <a:chExt cx="1340854" cy="263931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圆角矩形 25"/>
          <p:cNvSpPr/>
          <p:nvPr/>
        </p:nvSpPr>
        <p:spPr>
          <a:xfrm>
            <a:off x="5700530" y="265642"/>
            <a:ext cx="6369050" cy="9090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617207" y="278611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工作中的乐趣是无穷的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17842" y="726920"/>
            <a:ext cx="636841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表示使人感到快乐的趣味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00530" y="3524111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这件事引起了我极大的兴趣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871171" y="4017682"/>
            <a:ext cx="636841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表示一种喜好的情绪</a:t>
            </a:r>
            <a:endParaRPr lang="en-US" altLang="zh-CN" sz="1600" b="1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52" name="组合 51"/>
          <p:cNvGrpSpPr/>
          <p:nvPr/>
        </p:nvGrpSpPr>
        <p:grpSpPr>
          <a:xfrm rot="10082042" flipH="1" flipV="1">
            <a:off x="2748485" y="3680148"/>
            <a:ext cx="3001814" cy="1045924"/>
            <a:chOff x="7364735" y="3825245"/>
            <a:chExt cx="1306871" cy="315570"/>
          </a:xfrm>
        </p:grpSpPr>
        <p:cxnSp>
          <p:nvCxnSpPr>
            <p:cNvPr id="53" name="直接连接符 52"/>
            <p:cNvCxnSpPr/>
            <p:nvPr/>
          </p:nvCxnSpPr>
          <p:spPr>
            <a:xfrm rot="11517958" flipH="1">
              <a:off x="7364735" y="3825245"/>
              <a:ext cx="731067" cy="31557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11517958" flipH="1">
              <a:off x="8100548" y="3911805"/>
              <a:ext cx="571058" cy="6189"/>
            </a:xfrm>
            <a:prstGeom prst="line">
              <a:avLst/>
            </a:prstGeom>
            <a:ln>
              <a:solidFill>
                <a:srgbClr val="FFC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 rot="10800000" flipH="1" flipV="1">
            <a:off x="2430146" y="5857418"/>
            <a:ext cx="3243538" cy="485811"/>
            <a:chOff x="7325474" y="3886300"/>
            <a:chExt cx="1340854" cy="198566"/>
          </a:xfrm>
        </p:grpSpPr>
        <p:cxnSp>
          <p:nvCxnSpPr>
            <p:cNvPr id="56" name="直接连接符 55"/>
            <p:cNvCxnSpPr/>
            <p:nvPr/>
          </p:nvCxnSpPr>
          <p:spPr>
            <a:xfrm rot="10800000" flipH="1">
              <a:off x="7325474" y="3886300"/>
              <a:ext cx="809483" cy="1985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rot="10800000" flipH="1" flipV="1">
              <a:off x="8113887" y="3886300"/>
              <a:ext cx="552441" cy="66599"/>
            </a:xfrm>
            <a:prstGeom prst="line">
              <a:avLst/>
            </a:prstGeom>
            <a:ln>
              <a:solidFill>
                <a:srgbClr val="FFC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6768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6203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乐趣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620395"/>
            <a:ext cx="1472565" cy="708025"/>
            <a:chOff x="4428" y="448"/>
            <a:chExt cx="2319" cy="1115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兴趣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769354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他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那么喜欢下围棋，可我却感觉不到其中的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9322979" y="2447925"/>
            <a:ext cx="251841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乐趣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556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36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是可以培养的，多接触接触就喜欢了。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489075" y="4344619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兴趣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6768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620395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乐趣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620395"/>
            <a:ext cx="1472565" cy="708025"/>
            <a:chOff x="4428" y="448"/>
            <a:chExt cx="2319" cy="1115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兴趣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33855"/>
            <a:ext cx="12541885" cy="1661160"/>
            <a:chOff x="-443" y="1654"/>
            <a:chExt cx="19751" cy="2616"/>
          </a:xfrm>
        </p:grpSpPr>
        <p:sp>
          <p:nvSpPr>
            <p:cNvPr id="2" name="矩形 1"/>
            <p:cNvSpPr/>
            <p:nvPr/>
          </p:nvSpPr>
          <p:spPr>
            <a:xfrm>
              <a:off x="1635" y="2662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只有乐观的人才能随时享受生活中的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8719456" y="2400300"/>
            <a:ext cx="251841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乐趣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556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听说这本书极受年轻人的推崇，这引起了我的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772469" y="438912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兴趣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在这山路上行走非常吃力。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他在中国是一位家喻户晓的大明星。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群众的创造力是无穷无尽的。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警察把罪犯送到了监狱。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chīlì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吃力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strenuous</a:t>
            </a:r>
            <a:r>
              <a:rPr lang="zh-CN" altLang="en-US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， 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laborious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jiāyù-hùxiǎo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家喻户晓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be known to every 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household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2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wúqióng</a:t>
            </a:r>
            <a:r>
              <a:rPr lang="en-US" altLang="zh-CN" sz="3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en-US" altLang="zh-CN" sz="32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wújìn</a:t>
            </a:r>
            <a:endParaRPr lang="en-US" altLang="zh-CN" sz="3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无穷无尽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inexhaustible, </a:t>
            </a:r>
            <a:r>
              <a:rPr lang="en-US" altLang="zh-CN" sz="1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boundless,endless,from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everlasting to everlasting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0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zuìfàn</a:t>
            </a:r>
            <a:endParaRPr lang="en-US" altLang="zh-CN" sz="40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罪犯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criminal. 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offender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这伙小伙盗窃了许多珍贵的物品。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他公然在考场上作弊，受到了应有的处分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296150" y="4599166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劣质产品冒充名牌的现象时有发生。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dàoqiè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盗窃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steal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gōngrán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公然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 openly, 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undisguisedly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màochōng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冒充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pretend to </a:t>
            </a:r>
            <a:r>
              <a:rPr lang="en-US" altLang="zh-CN" sz="1600" b="1" kern="100" dirty="0" smtClean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be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03705" y="138430"/>
            <a:ext cx="2232660" cy="3194050"/>
            <a:chOff x="279" y="2028"/>
            <a:chExt cx="3516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279" y="4086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吃力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strenuous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，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laborious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chīlì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53862" y="155327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6" y="4343"/>
              <a:ext cx="3353" cy="2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无穷无尽</a:t>
              </a:r>
              <a:endParaRPr lang="en-US" altLang="zh-CN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inexhaustible, </a:t>
              </a:r>
              <a:r>
                <a:rPr lang="en-US" sz="16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boundless,endless,from</a:t>
              </a:r>
              <a:r>
                <a:rPr lang="en-US" sz="16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everlasting to everlasting</a:t>
              </a:r>
              <a:endParaRPr lang="en-US" sz="1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225886" y="962856"/>
            <a:ext cx="2385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wúqióng</a:t>
            </a:r>
            <a:r>
              <a:rPr lang="en-US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4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wújìn</a:t>
            </a:r>
            <a:endParaRPr lang="en-US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35250" y="163054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家喻户晓</a:t>
              </a:r>
              <a:endPara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be known to every household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406999" y="939168"/>
            <a:ext cx="2428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jiāyù-hùxiǎo</a:t>
            </a:r>
            <a:endParaRPr lang="en-US" altLang="zh-CN" sz="28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44802" y="184256"/>
            <a:ext cx="2229485" cy="3194050"/>
            <a:chOff x="4718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8" y="402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罪犯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criminal. offender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9668461" y="877612"/>
            <a:ext cx="2504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zuìfàn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70796" y="3582485"/>
            <a:ext cx="2242820" cy="3194050"/>
            <a:chOff x="9302" y="2028"/>
            <a:chExt cx="3532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302" y="4239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盗窃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steal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2849348" y="4432324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dàoqiè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803293" y="3586072"/>
            <a:ext cx="2257425" cy="3194050"/>
            <a:chOff x="4718" y="1909"/>
            <a:chExt cx="3555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62" y="4067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公然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.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openly, undisguisedly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5767253" y="4314112"/>
            <a:ext cx="2315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gōngrán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466724" y="3586072"/>
            <a:ext cx="2301875" cy="3194050"/>
            <a:chOff x="9170" y="2028"/>
            <a:chExt cx="362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9" name="文本框 7"/>
            <p:cNvSpPr txBox="1"/>
            <p:nvPr/>
          </p:nvSpPr>
          <p:spPr>
            <a:xfrm>
              <a:off x="9170" y="4186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冒充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pretend to be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310642" y="4363947"/>
            <a:ext cx="2754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màochōng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  <p:bldP spid="38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Microsoft YaHei" panose="020B0503020204020204" charset="-122"/>
                    <a:cs typeface="+mn-cs"/>
                  </a:endParaRPr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600" b="1" i="0" u="none" strike="noStrike" kern="1200" cap="none" spc="0" normalizeH="0" baseline="0" noProof="0" dirty="0">
                      <a:ln w="28575"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思源黑体 CN Heavy" panose="020B0A00000000000000" pitchFamily="34" charset="-122"/>
                      <a:ea typeface="思源黑体 CN Heavy" panose="020B0A00000000000000" pitchFamily="34" charset="-122"/>
                      <a:cs typeface="+mn-cs"/>
                    </a:rPr>
                    <a:t>HSK </a:t>
                  </a:r>
                  <a:r>
                    <a:rPr kumimoji="0" lang="en-US" altLang="zh-CN" sz="9600" b="1" i="0" u="none" strike="noStrike" kern="1200" cap="none" spc="0" normalizeH="0" baseline="0" noProof="0" dirty="0" smtClean="0">
                      <a:ln w="28575"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思源黑体 CN Heavy" panose="020B0A00000000000000" pitchFamily="34" charset="-122"/>
                      <a:ea typeface="思源黑体 CN Heavy" panose="020B0A00000000000000" pitchFamily="34" charset="-122"/>
                      <a:cs typeface="+mn-cs"/>
                    </a:rPr>
                    <a:t>39</a:t>
                  </a:r>
                  <a:endParaRPr kumimoji="0" lang="en-US" altLang="zh-CN" sz="9600" b="1" i="0" u="none" strike="noStrike" kern="1200" cap="none" spc="0" normalizeH="0" baseline="0" noProof="0" dirty="0">
                    <a:ln w="285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cs typeface="+mn-cs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Microsoft YaHei" panose="020B0503020204020204" charset="-122"/>
                    <a:cs typeface="+mn-cs"/>
                  </a:endParaRPr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cs"/>
                    </a:rPr>
                    <a:t>Standard Course</a:t>
                  </a:r>
                  <a:endPara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cs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Microsoft YaHei" panose="020B0503020204020204" charset="-122"/>
                    <a:cs typeface="+mn-cs"/>
                  </a:endParaRPr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cs"/>
                    </a:rPr>
                    <a:t>Lesson </a:t>
                  </a:r>
                  <a:r>
                    <a:rPr kumimoji="0" lang="en-US" altLang="zh-CN" sz="60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cs"/>
                    </a:rPr>
                    <a:t>39</a:t>
                  </a:r>
                  <a:endPara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cs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家喻户晓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破晓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揭晓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535103" y="202081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7831968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东方刚刚破晓，他就攀上了峰顶。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征文比赛结果揭晓了，他入选了。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盗窃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偷盗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盗贼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强盗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这岛上，没发生过偷盗之类的事。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16317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这些人简直是强盗。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冒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94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冒充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感冒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冒烟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冒险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冒牌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假冒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1" y="3307114"/>
            <a:ext cx="7885764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他口渴得冒烟。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9284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1684"/>
            <a:ext cx="885063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他不喜欢赌博和冒险</a:t>
            </a:r>
            <a:endParaRPr lang="zh-CN" altLang="en-US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79370" y="638810"/>
            <a:ext cx="8202930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充实   无穷无尽   上瘾   乐趣    沉闷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00660" y="1187516"/>
            <a:ext cx="12281535" cy="5270434"/>
            <a:chOff x="-208" y="-17"/>
            <a:chExt cx="19341" cy="7619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旅游一改我们以往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的生活，使它变得浪漫而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；旅游不但可以让我们增长知识，旅行中的各种</a:t>
              </a:r>
              <a:r>
                <a:rPr lang="zh-CN" altLang="en-US" sz="36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见闻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还可以带给我们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的快乐；因为旅行带给我们的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多多，所以它是一件让</a:t>
              </a:r>
              <a:r>
                <a:rPr lang="zh-CN" altLang="en-US" sz="36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人</a:t>
              </a:r>
              <a:r>
                <a:rPr lang="en-US" altLang="zh-CN" sz="36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的事情。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08" y="-17"/>
              <a:ext cx="2550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58308" y="3220230"/>
            <a:ext cx="249586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充实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69032" y="4086611"/>
            <a:ext cx="249391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无穷无尽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12827" y="2394143"/>
            <a:ext cx="1691322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沉闷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59785" y="4884303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乐趣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85705" y="4884303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上瘾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这件事被大肆夸张了。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这伙人利用迷信诈骗钱财。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0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dàsì</a:t>
              </a:r>
              <a:endPara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大肆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without restraint , </a:t>
              </a:r>
              <a:endParaRPr lang="en-US" altLang="zh-CN" sz="16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recklessly</a:t>
              </a:r>
              <a:endParaRPr lang="en-US" altLang="zh-CN" sz="1600" b="1" kern="1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zhàpiàn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诈骗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defraud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他因为酗酒闹事被拘留了。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jūliú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拘留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detain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败坏社会风气的事情要杜绝。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不要做有损国家名誉的事。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000" b="1" kern="100" dirty="0" err="1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bàihuài</a:t>
              </a:r>
              <a:endPara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败坏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ruin, to corrupt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58306" y="2560251"/>
            <a:ext cx="2837180" cy="1994765"/>
            <a:chOff x="769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697" y="2969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míngyù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名誉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fame, reputation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假奶粉事件接二连三地被曝光。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52092" y="2559616"/>
            <a:ext cx="2837180" cy="1994765"/>
            <a:chOff x="7808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808" y="3014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0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bào</a:t>
              </a:r>
              <a:r>
                <a:rPr lang="en-US" altLang="zh-CN" sz="40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0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guāng</a:t>
              </a:r>
              <a:endPara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曝光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 smtClean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expose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大肆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without restraint ,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recklessly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dàsì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98437" y="163054"/>
            <a:ext cx="2503805" cy="3194050"/>
            <a:chOff x="9175" y="2028"/>
            <a:chExt cx="3943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75" y="4529"/>
              <a:ext cx="3943" cy="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拘留</a:t>
              </a:r>
              <a:endParaRPr lang="en-US" altLang="zh-CN" sz="40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</a:t>
              </a:r>
              <a:r>
                <a:rPr lang="en-US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detain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73900" y="958726"/>
            <a:ext cx="2628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jūliú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30772" y="21399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诈骗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defraud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42837" y="94996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zhàpiàn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36661" y="3582485"/>
            <a:ext cx="2242820" cy="3194050"/>
            <a:chOff x="9281" y="2028"/>
            <a:chExt cx="3532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81" y="4384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败坏</a:t>
              </a:r>
              <a:endParaRPr lang="en-US" altLang="zh-CN" sz="54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ruin, to corrupt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1496464" y="4432324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bàihuài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978015" y="3637013"/>
            <a:ext cx="2257425" cy="3194050"/>
            <a:chOff x="4718" y="1909"/>
            <a:chExt cx="3555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62" y="4067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名誉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fame, reputation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4941975" y="4365053"/>
            <a:ext cx="2315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míngyù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333374" y="3593799"/>
            <a:ext cx="2257425" cy="3194050"/>
            <a:chOff x="9240" y="2028"/>
            <a:chExt cx="355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9" name="文本框 7"/>
            <p:cNvSpPr txBox="1"/>
            <p:nvPr/>
          </p:nvSpPr>
          <p:spPr>
            <a:xfrm>
              <a:off x="9240" y="4183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曝光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expose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124776" y="4311460"/>
            <a:ext cx="2754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bào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200" dirty="0" err="1" smtClean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guāng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0" grpId="0"/>
      <p:bldP spid="38" grpId="0"/>
      <p:bldP spid="5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诈骗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诈骗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敲诈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讹诈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诈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死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535103" y="202081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7831968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你们打算做的事，我认为有诈骗的味道。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猫把老鼠抛起来，老鼠落在地上，诈死。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拘留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拘束</a:t>
            </a:r>
            <a:r>
              <a:rPr lang="en-US" altLang="zh-CN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拘谨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他和谁在一起都不觉得拘束。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16317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他笑得有点儿忐忑不安、有点儿拘谨。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17393" y="672635"/>
            <a:ext cx="9280525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渠道   迄今为止   交易   缴纳   坦白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10515" y="1146975"/>
            <a:ext cx="12391390" cy="5325263"/>
            <a:chOff x="-381" y="-92"/>
            <a:chExt cx="19514" cy="6555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496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defTabSz="1300480"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有数据显示，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，中国手机用户大约为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12.4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亿户，约占全国总人口的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92%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。手机在人们的生活中已经必不可少，如今打电话只是手机的多种功能之一，上网、看书、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网上</a:t>
              </a:r>
              <a:r>
                <a:rPr lang="en-US" altLang="zh-CN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各种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费用、用手机随时随地地进行股票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_________……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，手机大大地方便了人们的生活。特别是有了微信以后，手机为人们交友、聊天开辟了新的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，提供了新的方式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r>
                <a:rPr lang="en-US" altLang="zh-CN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地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说，我们已经离不开手机了。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81" y="-92"/>
              <a:ext cx="2723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024729" y="4084241"/>
            <a:ext cx="1587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缴纳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73820" y="4107263"/>
            <a:ext cx="1919921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交易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12159" y="2649969"/>
            <a:ext cx="219932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迄今为止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0420" y="5119551"/>
            <a:ext cx="301482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渠道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9912" y="5557017"/>
            <a:ext cx="24771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坦白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语言点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：篇章修辞（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11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）</a:t>
            </a: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夸张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0" y="663891"/>
            <a:ext cx="55088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Language Point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：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Chapter rhetoric (11) exaggeration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69" y="2794635"/>
          <a:ext cx="11556445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6445"/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 smtClean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它能让我们自如地通话、视频、传递消息，哪怕你在天涯海角。</a:t>
                      </a:r>
                      <a:endParaRPr lang="zh-CN" altLang="en-US" sz="3200" b="1" dirty="0" smtClean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 smtClean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他种的瓜不光甜，几十里外就能闻到瓜香。</a:t>
                      </a:r>
                      <a:endParaRPr lang="zh-CN" altLang="en-US" sz="3200" b="1" dirty="0" smtClean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 smtClean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看到这鲜绿的麦苗，就闻出白面包子的香味来了。</a:t>
                      </a:r>
                      <a:endParaRPr lang="zh-CN" altLang="en-US" sz="3200" b="1" dirty="0" smtClean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</a:tr>
            </a:tbl>
          </a:graphicData>
        </a:graphic>
      </p:graphicFrame>
      <p:sp>
        <p:nvSpPr>
          <p:cNvPr id="14" name="Shape 168"/>
          <p:cNvSpPr/>
          <p:nvPr/>
        </p:nvSpPr>
        <p:spPr>
          <a:xfrm>
            <a:off x="1122219" y="1376774"/>
            <a:ext cx="9900242" cy="9889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6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 err="1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</a:rPr>
              <a:t>故意对客观事物</a:t>
            </a:r>
            <a:r>
              <a: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</a:rPr>
              <a:t>做</a:t>
            </a:r>
            <a:r>
              <a:rPr sz="2400" b="1" dirty="0" err="1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</a:rPr>
              <a:t>扩大或缩小的描述</a:t>
            </a:r>
            <a:r>
              <a: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</a:rPr>
              <a:t>，</a:t>
            </a:r>
            <a:r>
              <a:rPr sz="2400" b="1" dirty="0" err="1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</a:rPr>
              <a:t>这种修辞手法叫夸张</a:t>
            </a:r>
            <a:r>
              <a:rPr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</a:rPr>
              <a:t>。</a:t>
            </a:r>
            <a:endParaRPr lang="en-US" sz="2400" b="1" dirty="0">
              <a:solidFill>
                <a:srgbClr val="CFB26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imSun" panose="02010600030101010101" pitchFamily="2" charset="-122"/>
            </a:endParaRPr>
          </a:p>
          <a:p>
            <a:pPr>
              <a:lnSpc>
                <a:spcPct val="120000"/>
              </a:lnSpc>
              <a:defRPr sz="26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 err="1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</a:rPr>
              <a:t>夸张手法的运用有利于突出事物的本质和特征，激发起人们丰富的想象</a:t>
            </a:r>
            <a:r>
              <a:rPr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</a:rPr>
              <a:t>。</a:t>
            </a:r>
            <a:endParaRPr sz="2400" b="1" dirty="0">
              <a:solidFill>
                <a:srgbClr val="CFB26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29632" y="1329232"/>
            <a:ext cx="9956081" cy="1130975"/>
          </a:xfrm>
          <a:prstGeom prst="roundRect">
            <a:avLst/>
          </a:prstGeom>
          <a:noFill/>
          <a:ln w="19050">
            <a:solidFill>
              <a:srgbClr val="CFB26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4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下列哪句没有使用夸张修辞手法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077837"/>
            <a:ext cx="1084923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我们年轻的时候攒点儿钱多难呐，真是恨不得一分钱掰成</a:t>
            </a: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两半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花</a:t>
            </a: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628140"/>
            <a:chOff x="-443" y="1654"/>
            <a:chExt cx="19576" cy="2564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727269"/>
            <a:ext cx="11222355" cy="580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密密麻麻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的雨点从天空噼里啪啦落了下来。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39186"/>
            <a:chOff x="-443" y="1654"/>
            <a:chExt cx="19576" cy="2564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1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499035"/>
            <a:ext cx="110896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阿姨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说张大夫医术高明，看见他，病就好了一半。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94619" y="-56184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第三十九课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643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</a:t>
            </a: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39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251" y="6525"/>
                  <a:ext cx="15716" cy="904"/>
                  <a:chOff x="7385" y="6525"/>
                  <a:chExt cx="1571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385" y="6525"/>
                    <a:ext cx="3343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39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510" y="6525"/>
                    <a:ext cx="115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Life in the Internet </a:t>
                    </a:r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era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39</a:t>
                  </a:r>
                  <a:r>
                    <a:rPr kumimoji="0" lang="zh-CN" altLang="en-US" sz="4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互联网时代的生活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7638630" cy="378565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沉闷：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烦闷  </a:t>
            </a:r>
            <a:r>
              <a:rPr lang="zh-CN" altLang="en-US" sz="3200" b="1" u="sng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苦闷   郁闷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闷闷不乐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审查：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r>
              <a:rPr lang="en-US" altLang="zh-CN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缴纳</a:t>
            </a:r>
            <a:r>
              <a:rPr lang="zh-CN" altLang="en-US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r>
              <a:rPr lang="en-US" altLang="zh-CN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股份</a:t>
            </a:r>
            <a:r>
              <a:rPr lang="zh-CN" altLang="en-US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r>
              <a:rPr lang="en-US" altLang="zh-CN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诈骗</a:t>
            </a:r>
            <a:r>
              <a:rPr lang="zh-CN" altLang="en-US" sz="3200" b="1" dirty="0" smtClean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94619" y="-56184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《HSK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标准教程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6--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第三十九课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643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HSK Standard  Course 6  Lesson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39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251" y="6525"/>
                  <a:ext cx="15716" cy="904"/>
                  <a:chOff x="7385" y="6525"/>
                  <a:chExt cx="1571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385" y="6525"/>
                    <a:ext cx="3343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Lesson 39</a:t>
                    </a:r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510" y="6525"/>
                    <a:ext cx="115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Life in the Internet </a:t>
                    </a:r>
                    <a:r>
                      <a: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era</a:t>
                    </a: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39</a:t>
                  </a:r>
                  <a:r>
                    <a:rPr kumimoji="0" lang="zh-CN" altLang="en-US" sz="4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互联网时代的生活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</a:t>
              </a: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3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平时你会用互联网做什么？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31" y="2142490"/>
            <a:ext cx="4505007" cy="25006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7853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互联网使我们的生活发生了日新月异的变化，使我们</a:t>
            </a:r>
            <a:r>
              <a:rPr lang="zh-CN" altLang="en-US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的生活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不再沉闷。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创业者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通过“众筹”，向众多不相识的人争取资金支持。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互联网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没有任何缺点</a:t>
            </a:r>
            <a:r>
              <a:rPr lang="zh-CN" altLang="en-US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39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225552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626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-73024"/>
            <a:ext cx="12304878" cy="6931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865501"/>
            <a:ext cx="11882755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互联网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走进我们的生活没有多久，却让我们实实在在地感受到生活正发生着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日新月异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的变化：它能让我们自如地通话、视频、传递消息，哪怕你在天涯海角；它使我们的生活不再单调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沉闷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，每一天都变得浪漫、丰富和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充实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；它将异地购物、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交易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变为了可能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我们足不出户就能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任意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挑选欧洲、美洲的商品；我们可以在网上学习，自由而不失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乐趣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；我们可以在网上找工作，简单又高效；我们能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设立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个人网站，既能扩大你的朋友圈，又能让你小小的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虚荣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心得到满足，如果愿意，还可以设立你亲友的网站，作为赠送给他们的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珍贵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礼物。最近又有人通过网络，和朋友、朋友的朋友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合伙筹备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资金买房，人们视这一创举为互联网金融下的新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成员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560510"/>
            <a:ext cx="9232809" cy="95410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日新月异、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沉闷、充实、交易、任意、乐趣、设立、虚荣、珍贵、合伙、筹备、成员</a:t>
            </a:r>
            <a:endParaRPr lang="zh-CN" altLang="en-US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-124937" y="-57151"/>
            <a:ext cx="12281218" cy="691515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605" y="1270098"/>
            <a:ext cx="11491595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据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集资买房项目发起人介绍，此次众筹买房，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初步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打算召集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200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人，筹备建立众筹家园小区。众筹购房的好处在于价格上拥有明显优势，比市场价至少便宜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30%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，无论是投资还是自住，都很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合算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。项目沟通中，微信是主要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渠道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，申请人递交申请表、通过审查后，缴纳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100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元订金就可以进入购房微信群，项目的设计、户型、价格等，全部由大家商议决定。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625705"/>
            <a:ext cx="9341485" cy="73866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用重点词语复述故事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初步、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合算、渠道、</a:t>
            </a:r>
            <a:r>
              <a:rPr lang="zh-CN" altLang="en-US" sz="2800" b="1" dirty="0" smtClean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审查</a:t>
            </a:r>
            <a:endParaRPr lang="zh-CN" altLang="zh-CN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12382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1773" y="991233"/>
            <a:ext cx="11717141" cy="46166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大家深知买房对每个家庭都不是小事，众筹买房也还处于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摸索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阶段，因此必须慎重。众筹的参与者，都是发起人的朋友，或者朋友的朋友。他们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层次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较高，都有一定的经济基础，对新生事物有强烈好奇心，基本属于同一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阶层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。用发起人的话说，众筹不是在筹房子，而是在凝聚人心。房子怎么设计、对国家的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政策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怎么理解、失败了怎么办？大家每天在微信群你来我往，忙碌而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欢乐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，除了严肃的房价，这种共商大事的感觉也很让人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上瘾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988059" y="5638330"/>
            <a:ext cx="10240645" cy="73866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用重点词语复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摸索、层次、阶层、政策、欢乐、上瘾</a:t>
            </a:r>
            <a:endParaRPr lang="zh-CN" altLang="en-US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-83186" y="2245"/>
            <a:ext cx="1238313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207" y="814492"/>
            <a:ext cx="11768455" cy="46166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什么是“众筹”？说白了，就是大家筹钱干一件事，上文所说的“众筹”更像是“集资建房”，广义的“众筹”则是互联网金融的产物，指创业者通过网络，向众多素不相识的人争取资金支持。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世界上第一个让初创公司梦想成真的众筹网站是美国的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Kickstarter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2011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年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5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月，中国国内首家众筹网站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点名时间，将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Kickstarter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的模式搬进了中国，之后众筹平台越来越多。如今，从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慈善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到图书出版，从电影制作到创业项目，众筹几乎跨越了所以的领域。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23035" y="5645412"/>
            <a:ext cx="9950450" cy="6625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defRPr sz="2800" b="1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defRPr>
            </a:lvl1pPr>
          </a:lstStyle>
          <a:p>
            <a:r>
              <a:rPr lang="zh-CN" altLang="en-US" dirty="0"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dirty="0">
                <a:sym typeface="+mn-ea"/>
              </a:rPr>
              <a:t>慈善</a:t>
            </a:r>
            <a:endParaRPr lang="zh-CN" altLang="en-US" dirty="0"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-191135" y="25581"/>
            <a:ext cx="1238313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108389"/>
            <a:ext cx="1176845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美微传媒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CEO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朱江做梦也没想到，他成了传说中的“中国众筹第一人”。那年，朱江开始在淘宝网出售美微会员卡，购买会员卡就是购买公司的原始股票，每股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元，最低认购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100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股，也就是说，花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120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元就可以成为持有美微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股份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的股东。朱江回忆起当时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钞票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源源不断流进来的感觉，真的有种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苦尽甘来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的味道。时至今日，众筹项目有成功的，也有处境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尴尬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的，而国内第一家众筹网站“点名时间”三年以后却抛弃了“众筹”，改营其他。坦白地讲，国内用户与国外有很大区别，比如，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Kickstarter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上聚集着一群理想主义者，他们心中充满向往，购买时感性因素超越了理性。国内用户则希望尽快得到回报，甚至有些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急功近利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，而用户的心态很大程度上决定了项目成功的可能性。再比如，国内用户对收获时间和产品质量要求较高，如果认为产品不符合预期，或是项目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进展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比计划的慢，就会发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牢骚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，有怨气。另外，大部分投资者对众筹还是持观望态度。因此，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迄今为止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众筹在国内还是一个看起来很美、做起来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吃力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的事情。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29229"/>
            <a:ext cx="9950450" cy="138499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用重点词语复述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股份、钞票、苦尽甘来、尴尬</a:t>
            </a:r>
            <a:r>
              <a:rPr lang="zh-CN" altLang="en-US" sz="2800" b="1" dirty="0" smtClean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、坦白、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抛弃、</a:t>
            </a:r>
            <a:r>
              <a:rPr lang="zh-CN" altLang="en-US" sz="2800" b="1" dirty="0" smtClean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急功近利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、进展、牢骚、迄今为止、吃力</a:t>
            </a:r>
            <a:endParaRPr lang="zh-CN" altLang="en-US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-191135" y="0"/>
            <a:ext cx="1238313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108389"/>
            <a:ext cx="11768455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是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啊，在互联网变得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家喻户晓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，给我们的生活带来许许多多的方便和乐趣的同时，也给我们增添了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无穷无尽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的烦恼，众筹平台上有，其他领域也有。据官方报道，尚未查明身份的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罪犯盗窃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1800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万个电子邮件帐户及其密码；仅有两三个人的皮包公司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公然冒充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国家部门开设了一家假网站，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大肆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进行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诈骗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，如今已被警方依法刑事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拘留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；还有时时活跃着的网络黑客。每次类似这些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败坏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互联网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名誉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的事件一经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曝光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，就会使我们有触目惊心之感。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这就是互联网时代，在我们对它爱不释手的同时，也不免对它心存担忧。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06360" y="5345066"/>
            <a:ext cx="9950450" cy="138499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用重点词语复述故事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：家喻户晓、无穷无尽、罪犯、盗窃、公然、冒充、大肆、诈骗、拘留、败坏、曝光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屡次</a:t>
              </a:r>
              <a:endParaRPr lang="en-US" altLang="zh-CN" sz="44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57" y="2523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数额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永恒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遵循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扣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11378" y="4094480"/>
            <a:ext cx="1835607" cy="2567940"/>
            <a:chOff x="3075" y="705"/>
            <a:chExt cx="3720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075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捏</a:t>
              </a:r>
              <a:endParaRPr lang="en-US" altLang="zh-CN" sz="44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兴旺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59662" y="4093210"/>
            <a:ext cx="1800572" cy="2567940"/>
            <a:chOff x="3146" y="705"/>
            <a:chExt cx="364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46" y="2773"/>
              <a:ext cx="3639" cy="1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物美价廉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井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 smtClean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赌博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1566896"/>
          <a:ext cx="11810347" cy="5161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2127"/>
                <a:gridCol w="5718220"/>
              </a:tblGrid>
              <a:tr h="1776379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互联网走进我们的生活以后，生活发生了哪些变化？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1. 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自如地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……</a:t>
                      </a:r>
                      <a:endParaRPr lang="en-US" altLang="zh-CN" sz="2000" b="0" kern="1200" dirty="0" smtClean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2. 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生活不再单调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……</a:t>
                      </a:r>
                      <a:endParaRPr lang="en-US" altLang="zh-CN" sz="2000" b="0" kern="1200" dirty="0" smtClean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3. 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将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……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变成了可能</a:t>
                      </a:r>
                      <a:endParaRPr lang="zh-CN" altLang="en-US" sz="2000" b="0" kern="1200" dirty="0" smtClean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4. 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网上学习、找工作、设立个人网站</a:t>
                      </a:r>
                      <a:endParaRPr lang="zh-CN" altLang="en-US" sz="2000" b="0" kern="1200" dirty="0" smtClean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5. 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合伙集资买房</a:t>
                      </a:r>
                      <a:endParaRPr lang="zh-CN" altLang="en-US" sz="2000" b="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78232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简述人们如何利用网络平台筹备买房？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en-US" altLang="zh-CN" sz="2000" dirty="0" smtClean="0"/>
                        <a:t>1. </a:t>
                      </a:r>
                      <a:r>
                        <a:rPr lang="zh-CN" altLang="en-US" sz="2000" dirty="0" smtClean="0"/>
                        <a:t>众筹购房的好处</a:t>
                      </a:r>
                      <a:r>
                        <a:rPr lang="en-US" altLang="zh-CN" sz="2000" dirty="0" smtClean="0"/>
                        <a:t>……</a:t>
                      </a:r>
                      <a:endParaRPr lang="en-US" altLang="zh-CN" sz="2000" dirty="0" smtClean="0"/>
                    </a:p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en-US" altLang="zh-CN" sz="2000" dirty="0" smtClean="0"/>
                        <a:t>2. </a:t>
                      </a:r>
                      <a:r>
                        <a:rPr lang="zh-CN" altLang="en-US" sz="2000" dirty="0" smtClean="0"/>
                        <a:t>微信是众筹的主要渠道</a:t>
                      </a:r>
                      <a:r>
                        <a:rPr lang="en-US" altLang="zh-CN" sz="2000" dirty="0" smtClean="0"/>
                        <a:t>……</a:t>
                      </a:r>
                      <a:endParaRPr lang="en-US" altLang="zh-CN" sz="2000" dirty="0" smtClean="0"/>
                    </a:p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en-US" altLang="zh-CN" sz="2000" dirty="0" smtClean="0"/>
                        <a:t>3. </a:t>
                      </a:r>
                      <a:r>
                        <a:rPr lang="zh-CN" altLang="en-US" sz="2000" dirty="0" smtClean="0"/>
                        <a:t>众筹的参与者</a:t>
                      </a:r>
                      <a:r>
                        <a:rPr lang="en-US" altLang="zh-CN" sz="2000" dirty="0" smtClean="0"/>
                        <a:t>……</a:t>
                      </a:r>
                      <a:endParaRPr lang="en-US" altLang="zh-CN" sz="2000" dirty="0" smtClean="0"/>
                    </a:p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en-US" altLang="zh-CN" sz="2000" dirty="0" smtClean="0"/>
                        <a:t>4. </a:t>
                      </a:r>
                      <a:r>
                        <a:rPr lang="zh-CN" altLang="en-US" sz="2000" dirty="0" smtClean="0"/>
                        <a:t>大家在交流平台上谈</a:t>
                      </a:r>
                      <a:r>
                        <a:rPr lang="en-US" altLang="zh-CN" sz="2000" dirty="0" smtClean="0"/>
                        <a:t>……</a:t>
                      </a:r>
                      <a:endParaRPr lang="en-US" altLang="zh-CN" sz="2000" dirty="0"/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78232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众筹和众筹网站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320675" indent="-320675">
                        <a:lnSpc>
                          <a:spcPct val="120000"/>
                        </a:lnSpc>
                        <a:buSzPct val="100000"/>
                        <a:buAutoNum type="arabicPeriod"/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zh-CN" altLang="en-US" sz="2000" dirty="0" smtClean="0"/>
                        <a:t>什么是众筹</a:t>
                      </a:r>
                      <a:endParaRPr lang="zh-CN" altLang="en-US" sz="2000" dirty="0" smtClean="0"/>
                    </a:p>
                    <a:p>
                      <a:pPr marL="320675" indent="-320675">
                        <a:lnSpc>
                          <a:spcPct val="120000"/>
                        </a:lnSpc>
                        <a:buSzPct val="100000"/>
                        <a:buAutoNum type="arabicPeriod"/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zh-CN" altLang="en-US" sz="2000" dirty="0" smtClean="0"/>
                        <a:t>众筹在中国的发展怎么样？</a:t>
                      </a:r>
                      <a:endParaRPr lang="zh-CN" altLang="en-US" sz="2000" dirty="0"/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596901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人们为什么对互联网也会心存担忧？</a:t>
                      </a:r>
                      <a:endParaRPr lang="zh-CN" altLang="en-US" sz="2000" b="1" dirty="0" smtClean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en-US" altLang="zh-CN" sz="2000" dirty="0" smtClean="0"/>
                        <a:t>1. </a:t>
                      </a:r>
                      <a:r>
                        <a:rPr lang="zh-CN" altLang="en-US" sz="2000" dirty="0" smtClean="0"/>
                        <a:t>假网站</a:t>
                      </a:r>
                      <a:endParaRPr lang="zh-CN" altLang="en-US" sz="2000" dirty="0" smtClean="0"/>
                    </a:p>
                    <a:p>
                      <a:pPr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en-US" altLang="zh-CN" sz="2000" dirty="0" smtClean="0"/>
                        <a:t>2. </a:t>
                      </a:r>
                      <a:r>
                        <a:rPr lang="zh-CN" altLang="en-US" sz="2000" dirty="0" smtClean="0"/>
                        <a:t>网络黑客</a:t>
                      </a:r>
                      <a:endParaRPr lang="zh-CN" altLang="en-US" sz="2000" dirty="0" smtClean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462280" y="702214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9591" y="2310130"/>
            <a:ext cx="8446335" cy="22689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本课介绍了互联网时代的生活，有利也有弊。互联网在带给人们便捷的生活的同时，也给我们带来一些新的问题。互联网对你和你身边的人有什么影响呢。请寻找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5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个不同年龄、不同性别、不同职业的对象进行调查，将调查内容以“互联网与我们”为题写一篇不少于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400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字的调查报告。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333" y="4915634"/>
            <a:ext cx="8324850" cy="10763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4908" y="1558907"/>
            <a:ext cx="11608435" cy="1542135"/>
            <a:chOff x="-443" y="1654"/>
            <a:chExt cx="1828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251"/>
              <a:ext cx="16378" cy="148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28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现在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很多年轻人在结婚前都</a:t>
              </a:r>
              <a:r>
                <a:rPr lang="zh-CN" altLang="en-US" sz="28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要</a:t>
              </a:r>
              <a:r>
                <a:rPr lang="en-US" altLang="zh-CN" sz="28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28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一下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自己的婚前财产</a:t>
              </a:r>
              <a:r>
                <a:rPr lang="zh-CN" altLang="en-US" sz="28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606269" y="2024279"/>
            <a:ext cx="253259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公正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4908" y="2809019"/>
            <a:ext cx="11608435" cy="1446281"/>
            <a:chOff x="-464" y="264"/>
            <a:chExt cx="18281" cy="2572"/>
          </a:xfrm>
        </p:grpSpPr>
        <p:sp>
          <p:nvSpPr>
            <p:cNvPr id="8" name="矩形 7"/>
            <p:cNvSpPr/>
            <p:nvPr/>
          </p:nvSpPr>
          <p:spPr>
            <a:xfrm>
              <a:off x="1439" y="1059"/>
              <a:ext cx="16378" cy="160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虽然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他犯罪了，但他有权请律师为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自己</a:t>
              </a:r>
              <a:r>
                <a:rPr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_____。</a:t>
              </a:r>
              <a:endPara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64" y="264"/>
              <a:ext cx="2564" cy="257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99528" y="4096146"/>
            <a:ext cx="11633835" cy="1475515"/>
            <a:chOff x="-443" y="1654"/>
            <a:chExt cx="18321" cy="2733"/>
          </a:xfrm>
        </p:grpSpPr>
        <p:sp>
          <p:nvSpPr>
            <p:cNvPr id="18" name="矩形 17"/>
            <p:cNvSpPr/>
            <p:nvPr/>
          </p:nvSpPr>
          <p:spPr>
            <a:xfrm>
              <a:off x="1500" y="2342"/>
              <a:ext cx="16378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你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说的这些事完全是无中生有，这是对我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</a:t>
              </a:r>
              <a:r>
                <a:rPr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</a:t>
              </a:r>
              <a:r>
                <a:rPr 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</a:t>
              </a:r>
              <a:r>
                <a:rPr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733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019117" y="3315883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辩护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016702" y="4544763"/>
            <a:ext cx="1588746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诽谤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9528" y="5335666"/>
            <a:ext cx="11633835" cy="1475515"/>
            <a:chOff x="-443" y="1654"/>
            <a:chExt cx="18321" cy="2733"/>
          </a:xfrm>
        </p:grpSpPr>
        <p:sp>
          <p:nvSpPr>
            <p:cNvPr id="15" name="矩形 14"/>
            <p:cNvSpPr/>
            <p:nvPr/>
          </p:nvSpPr>
          <p:spPr>
            <a:xfrm>
              <a:off x="1500" y="2342"/>
              <a:ext cx="16378" cy="204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zh-CN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______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是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国家的最高法，具有最高的法律效力，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是其他</a:t>
              </a:r>
              <a:endParaRPr lang="en-US" altLang="zh-CN"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立法工作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的根据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9" name="图片 18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733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1433313" y="5667054"/>
            <a:ext cx="1588746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宪法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691640" y="1050731"/>
            <a:ext cx="10179328" cy="686435"/>
            <a:chOff x="4428" y="448"/>
            <a:chExt cx="2319" cy="1081"/>
          </a:xfrm>
        </p:grpSpPr>
        <p:sp>
          <p:nvSpPr>
            <p:cNvPr id="27" name="圆角矩形 26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428" y="448"/>
              <a:ext cx="2319" cy="10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辩护  当事人  诽谤  判决   宪法   治安  走私  公正</a:t>
              </a:r>
              <a:endPara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33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227686" y="158366"/>
            <a:ext cx="7294880" cy="650240"/>
            <a:chOff x="3302" y="3426"/>
            <a:chExt cx="10274" cy="632"/>
          </a:xfrm>
        </p:grpSpPr>
        <p:sp>
          <p:nvSpPr>
            <p:cNvPr id="37" name="圆角矩形 36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词汇：熟悉下列医学方面的词语，并选词填空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9" grpId="0"/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4908" y="1558907"/>
            <a:ext cx="11608435" cy="1542135"/>
            <a:chOff x="-443" y="1654"/>
            <a:chExt cx="1828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251"/>
              <a:ext cx="16378" cy="148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28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他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试图逃避海关检查</a:t>
              </a:r>
              <a:r>
                <a:rPr lang="zh-CN" altLang="en-US" sz="28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lang="en-US" altLang="zh-CN" sz="28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28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大批香烟入境</a:t>
              </a:r>
              <a:r>
                <a:rPr lang="zh-CN" altLang="en-US" sz="28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619298" y="2007394"/>
            <a:ext cx="253259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走私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4908" y="2809019"/>
            <a:ext cx="11608435" cy="1446281"/>
            <a:chOff x="-464" y="264"/>
            <a:chExt cx="18281" cy="2572"/>
          </a:xfrm>
        </p:grpSpPr>
        <p:sp>
          <p:nvSpPr>
            <p:cNvPr id="8" name="矩形 7"/>
            <p:cNvSpPr/>
            <p:nvPr/>
          </p:nvSpPr>
          <p:spPr>
            <a:xfrm>
              <a:off x="1439" y="1059"/>
              <a:ext cx="16378" cy="160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案件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审理结束，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法官</a:t>
              </a:r>
              <a:r>
                <a:rPr lang="en-US" altLang="zh-CN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如下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：甲方赔偿乙方所有损失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64" y="264"/>
              <a:ext cx="2564" cy="257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99528" y="4096146"/>
            <a:ext cx="11633835" cy="1475515"/>
            <a:chOff x="-443" y="1654"/>
            <a:chExt cx="18321" cy="2733"/>
          </a:xfrm>
        </p:grpSpPr>
        <p:sp>
          <p:nvSpPr>
            <p:cNvPr id="18" name="矩形 17"/>
            <p:cNvSpPr/>
            <p:nvPr/>
          </p:nvSpPr>
          <p:spPr>
            <a:xfrm>
              <a:off x="1500" y="2342"/>
              <a:ext cx="16378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为了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调查案情，警察走访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了许多</a:t>
              </a:r>
              <a:r>
                <a:rPr lang="en-US" altLang="zh-CN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</a:t>
              </a:r>
              <a:r>
                <a:rPr 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</a:t>
              </a:r>
              <a:r>
                <a:rPr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733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848025" y="3384461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判决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97039" y="4553680"/>
            <a:ext cx="1588746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当事人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9528" y="5335666"/>
            <a:ext cx="11633835" cy="1475515"/>
            <a:chOff x="-443" y="1654"/>
            <a:chExt cx="18321" cy="2733"/>
          </a:xfrm>
        </p:grpSpPr>
        <p:sp>
          <p:nvSpPr>
            <p:cNvPr id="15" name="矩形 14"/>
            <p:cNvSpPr/>
            <p:nvPr/>
          </p:nvSpPr>
          <p:spPr>
            <a:xfrm>
              <a:off x="1500" y="2342"/>
              <a:ext cx="16378" cy="204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这个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区域的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社会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良好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，从未发生过恶性案件。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9" name="图片 18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733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4256864" y="5936565"/>
            <a:ext cx="15887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治安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691640" y="1050731"/>
            <a:ext cx="10179328" cy="686435"/>
            <a:chOff x="4428" y="448"/>
            <a:chExt cx="2319" cy="1081"/>
          </a:xfrm>
        </p:grpSpPr>
        <p:sp>
          <p:nvSpPr>
            <p:cNvPr id="28" name="圆角矩形 27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428" y="448"/>
              <a:ext cx="2319" cy="10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辩护  当事人  诽谤  判决   宪法   治安  走私  公正</a:t>
              </a:r>
              <a:endPara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227686" y="158366"/>
            <a:ext cx="7294880" cy="650240"/>
            <a:chOff x="3302" y="3426"/>
            <a:chExt cx="10274" cy="632"/>
          </a:xfrm>
        </p:grpSpPr>
        <p:sp>
          <p:nvSpPr>
            <p:cNvPr id="32" name="圆角矩形 31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词汇：熟悉下列医学方面的词语，并选词填空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9" grpId="0"/>
      <p:bldP spid="2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3450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679450"/>
            <a:chOff x="-3197" y="3732"/>
            <a:chExt cx="17738" cy="2348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4335"/>
              <a:ext cx="17649" cy="7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阅读语段，熟悉下列政治方面的词语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2348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638629" y="2713355"/>
            <a:ext cx="115394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 </a:t>
            </a:r>
            <a:r>
              <a:rPr lang="zh-CN" altLang="en-US" sz="2800" dirty="0" smtClean="0"/>
              <a:t>      在</a:t>
            </a:r>
            <a:r>
              <a:rPr lang="zh-CN" altLang="en-US" sz="2800" dirty="0"/>
              <a:t>新一届总统选举中，两大政党各有一名候选人，</a:t>
            </a:r>
            <a:r>
              <a:rPr lang="en-US" altLang="zh-CN" sz="2800" dirty="0"/>
              <a:t>A</a:t>
            </a:r>
            <a:r>
              <a:rPr lang="zh-CN" altLang="en-US" sz="2800" dirty="0"/>
              <a:t>党的候选人是刚刚晋升为党主席的</a:t>
            </a:r>
            <a:r>
              <a:rPr lang="en-US" altLang="zh-CN" sz="2800" dirty="0"/>
              <a:t>X</a:t>
            </a:r>
            <a:r>
              <a:rPr lang="zh-CN" altLang="en-US" sz="2800" dirty="0"/>
              <a:t>先生，</a:t>
            </a:r>
            <a:r>
              <a:rPr lang="en-US" altLang="zh-CN" sz="2800" dirty="0"/>
              <a:t>B</a:t>
            </a:r>
            <a:r>
              <a:rPr lang="zh-CN" altLang="en-US" sz="2800" dirty="0"/>
              <a:t>党的候选人是年富力强的</a:t>
            </a:r>
            <a:r>
              <a:rPr lang="en-US" altLang="zh-CN" sz="2800" dirty="0"/>
              <a:t>Y</a:t>
            </a:r>
            <a:r>
              <a:rPr lang="zh-CN" altLang="en-US" sz="2800" dirty="0"/>
              <a:t>先生，经过激烈的竞选，</a:t>
            </a:r>
            <a:r>
              <a:rPr lang="en-US" altLang="zh-CN" sz="2800" dirty="0"/>
              <a:t>X</a:t>
            </a:r>
            <a:r>
              <a:rPr lang="zh-CN" altLang="en-US" sz="2800" dirty="0"/>
              <a:t>先生当选为新一届总统，作为国家的最高行政长官，他任命了最高法院的院长。</a:t>
            </a:r>
            <a:endParaRPr lang="zh-CN" altLang="en-US" sz="2800" dirty="0"/>
          </a:p>
        </p:txBody>
      </p:sp>
    </p:spTree>
    <p:custDataLst>
      <p:tags r:id="rId2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三十九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5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</a:t>
            </a: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Lesson39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32" y="2151568"/>
            <a:ext cx="4505006" cy="247302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653645" y="471066"/>
            <a:ext cx="9766936" cy="830788"/>
            <a:chOff x="3363" y="3386"/>
            <a:chExt cx="10274" cy="71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63" y="3386"/>
              <a:ext cx="10274" cy="7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互联网已经影响到我们生活的方方面面，下边这些情况你遇到过哪些？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请打钩并联系实际谈一谈互联网给我们带来的利弊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。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08928" y="5643593"/>
            <a:ext cx="11615895" cy="1022447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08928" y="5671939"/>
            <a:ext cx="11657646" cy="1002364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37490" y="5635330"/>
            <a:ext cx="1054281" cy="1038973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288629" y="5739317"/>
            <a:ext cx="10131952" cy="83099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利：上网购物、查资料、交朋友、看电影、听音乐</a:t>
            </a:r>
            <a:endParaRPr lang="en-US" altLang="zh-CN" sz="2400" b="1" dirty="0" smtClean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>
              <a:defRPr/>
            </a:pP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弊：上网购物受骗了、遇到假网站、邮箱密码被偷了、交友遇到坏人。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86081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3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3895" y="2902586"/>
            <a:ext cx="2166970" cy="103504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8769" y="610550"/>
            <a:ext cx="842462" cy="75889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4353" y="5240163"/>
            <a:ext cx="818913" cy="8596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5709" y="7546293"/>
            <a:ext cx="408583" cy="3874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7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rìxīn-yuèyì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日新月异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to change rapidly, </a:t>
              </a:r>
              <a:endParaRPr lang="en-US" altLang="zh-CN" sz="24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to alter from day to day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7077075" cy="1053465"/>
            <a:chOff x="197" y="9126"/>
            <a:chExt cx="9555" cy="1659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自从通了火车，小镇的变化真是日新月异。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PA" val="v5.2.11"/>
</p:tagLst>
</file>

<file path=ppt/tags/tag181.xml><?xml version="1.0" encoding="utf-8"?>
<p:tagLst xmlns:p="http://schemas.openxmlformats.org/presentationml/2006/main">
  <p:tag name="PA" val="v5.2.11"/>
</p:tagLst>
</file>

<file path=ppt/tags/tag182.xml><?xml version="1.0" encoding="utf-8"?>
<p:tagLst xmlns:p="http://schemas.openxmlformats.org/presentationml/2006/main">
  <p:tag name="PA" val="v5.2.11"/>
</p:tagLst>
</file>

<file path=ppt/tags/tag183.xml><?xml version="1.0" encoding="utf-8"?>
<p:tagLst xmlns:p="http://schemas.openxmlformats.org/presentationml/2006/main">
  <p:tag name="PA" val="v5.2.11"/>
</p:tagLst>
</file>

<file path=ppt/tags/tag184.xml><?xml version="1.0" encoding="utf-8"?>
<p:tagLst xmlns:p="http://schemas.openxmlformats.org/presentationml/2006/main">
  <p:tag name="PA" val="v5.2.11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249.xml><?xml version="1.0" encoding="utf-8"?>
<p:tagLst xmlns:p="http://schemas.openxmlformats.org/presentationml/2006/main">
  <p:tag name="KSO_WM_SPECIAL_SOURCE" val="bdnul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KSO_WM_UNIT_TABLE_BEAUTIFY" val="smartTable{a3504bfe-9be4-4cbb-8cd9-10c76e4b185a}"/>
</p:tagLst>
</file>

<file path=ppt/tags/tag3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6.xml><?xml version="1.0" encoding="utf-8"?>
<p:tagLst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3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79.xml><?xml version="1.0" encoding="utf-8"?>
<p:tagLst xmlns:p="http://schemas.openxmlformats.org/presentationml/2006/main">
  <p:tag name="KSO_WM_SPECIAL_SOURCE" val="bdnull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KSO_WM_UNIT_TABLE_BEAUTIFY" val="smartTable{a3504bfe-9be4-4cbb-8cd9-10c76e4b185a}"/>
</p:tagLst>
</file>

<file path=ppt/tags/tag4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9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99.xml><?xml version="1.0" encoding="utf-8"?>
<p:tagLst xmlns:p="http://schemas.openxmlformats.org/presentationml/2006/main">
  <p:tag name="KSO_WM_SPECIAL_SOURCE" val="bdnull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01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11010</Words>
  <Application>WPS Presentation</Application>
  <PresentationFormat>宽屏</PresentationFormat>
  <Paragraphs>1315</Paragraphs>
  <Slides>75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75</vt:i4>
      </vt:variant>
    </vt:vector>
  </HeadingPairs>
  <TitlesOfParts>
    <vt:vector size="101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Calibri</vt:lpstr>
      <vt:lpstr>Times New Roman</vt:lpstr>
      <vt:lpstr>Arial Unicode MS</vt:lpstr>
      <vt:lpstr>Times New Roman</vt:lpstr>
      <vt:lpstr>方正喵呜体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Cherries Huynh</cp:lastModifiedBy>
  <cp:revision>1899</cp:revision>
  <dcterms:created xsi:type="dcterms:W3CDTF">2019-06-19T02:08:00Z</dcterms:created>
  <dcterms:modified xsi:type="dcterms:W3CDTF">2022-11-02T15:57:38Z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